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media/media1.mp4" ContentType="video/unknown"/>
  <Override PartName="/ppt/media/media2.mp4" ContentType="video/unknown"/>
  <Override PartName="/ppt/media/image2.jpeg" ContentType="image/jpeg"/>
  <Override PartName="/ppt/media/media3.mp4" ContentType="video/unknown"/>
  <Override PartName="/ppt/media/media1.mov" ContentType="video/unknown"/>
  <Override PartName="/ppt/notesSlides/notesSlide5.xml" ContentType="application/vnd.openxmlformats-officedocument.presentationml.notesSlide+xml"/>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1"/>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5E5"/>
          </a:solidFill>
        </a:fill>
      </a:tcStyle>
    </a:wholeTbl>
    <a:band2H>
      <a:tcTxStyle b="def" i="def"/>
      <a:tcStyle>
        <a:tcBdr/>
        <a:fill>
          <a:solidFill>
            <a:srgbClr val="E8EB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EDCF"/>
          </a:solidFill>
        </a:fill>
      </a:tcStyle>
    </a:wholeTbl>
    <a:band2H>
      <a:tcTxStyle b="def" i="def"/>
      <a:tcStyle>
        <a:tcBdr/>
        <a:fill>
          <a:solidFill>
            <a:srgbClr val="FEF6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FE4"/>
          </a:solidFill>
        </a:fill>
      </a:tcStyle>
    </a:wholeTbl>
    <a:band2H>
      <a:tcTxStyle b="def" i="def"/>
      <a:tcStyle>
        <a:tcBdr/>
        <a:fill>
          <a:solidFill>
            <a:srgbClr val="ECF0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2" name="Shape 232"/>
          <p:cNvSpPr/>
          <p:nvPr>
            <p:ph type="sldImg"/>
          </p:nvPr>
        </p:nvSpPr>
        <p:spPr>
          <a:xfrm>
            <a:off x="1143000" y="685800"/>
            <a:ext cx="4572000" cy="3429000"/>
          </a:xfrm>
          <a:prstGeom prst="rect">
            <a:avLst/>
          </a:prstGeom>
        </p:spPr>
        <p:txBody>
          <a:bodyPr/>
          <a:lstStyle/>
          <a:p>
            <a:pPr/>
          </a:p>
        </p:txBody>
      </p:sp>
      <p:sp>
        <p:nvSpPr>
          <p:cNvPr id="233" name="Shape 2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fr.wikipedia.org/wiki/Anglais" TargetMode="External"/><Relationship Id="rId4" Type="http://schemas.openxmlformats.org/officeDocument/2006/relationships/hyperlink" Target="http://fr.wikipedia.org/wiki/Mati%C3%A8res_dangereuses" TargetMode="External"/><Relationship Id="rId5" Type="http://schemas.openxmlformats.org/officeDocument/2006/relationships/hyperlink" Target="http://fr.wikipedia.org/wiki/R%C3%A8glement_CLP" TargetMode="External"/><Relationship Id="rId6" Type="http://schemas.openxmlformats.org/officeDocument/2006/relationships/hyperlink" Target="http://fr.wikipedia.org/wiki/SGH"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fr.wikipedia.org/wiki/Anglais" TargetMode="External"/><Relationship Id="rId4" Type="http://schemas.openxmlformats.org/officeDocument/2006/relationships/hyperlink" Target="http://fr.wikipedia.org/wiki/Mati%C3%A8res_dangereuses" TargetMode="External"/><Relationship Id="rId5" Type="http://schemas.openxmlformats.org/officeDocument/2006/relationships/hyperlink" Target="http://fr.wikipedia.org/wiki/R%C3%A8glement_CLP" TargetMode="External"/><Relationship Id="rId6" Type="http://schemas.openxmlformats.org/officeDocument/2006/relationships/hyperlink" Target="http://fr.wikipedia.org/wiki/SGH"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fr.wikipedia.org/wiki/Anglais" TargetMode="External"/><Relationship Id="rId4" Type="http://schemas.openxmlformats.org/officeDocument/2006/relationships/hyperlink" Target="http://fr.wikipedia.org/wiki/Mati%C3%A8res_dangereuses" TargetMode="External"/><Relationship Id="rId5" Type="http://schemas.openxmlformats.org/officeDocument/2006/relationships/hyperlink" Target="http://fr.wikipedia.org/wiki/R%C3%A8glement_CLP" TargetMode="External"/><Relationship Id="rId6" Type="http://schemas.openxmlformats.org/officeDocument/2006/relationships/hyperlink" Target="http://fr.wikipedia.org/wiki/SGH"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Le </a:t>
            </a:r>
            <a:r>
              <a:rPr b="1"/>
              <a:t>système général harmonisé</a:t>
            </a:r>
            <a:r>
              <a:t> ou </a:t>
            </a:r>
            <a:r>
              <a:rPr b="1"/>
              <a:t>SGH</a:t>
            </a:r>
            <a:r>
              <a:t> (en </a:t>
            </a:r>
            <a:r>
              <a:rPr u="sng">
                <a:solidFill>
                  <a:srgbClr val="004893"/>
                </a:solidFill>
                <a:uFill>
                  <a:solidFill>
                    <a:srgbClr val="004893"/>
                  </a:solidFill>
                </a:uFill>
                <a:hlinkClick r:id="rId3" invalidUrl="" action="" tgtFrame="" tooltip="" history="1" highlightClick="0" endSnd="0"/>
              </a:rPr>
              <a:t>anglais</a:t>
            </a:r>
            <a:r>
              <a:t> : </a:t>
            </a:r>
            <a:r>
              <a:rPr i="1"/>
              <a:t>Globally Harmonised System of Classification and Labelling of Chemicals</a:t>
            </a:r>
            <a:r>
              <a:t>, </a:t>
            </a:r>
            <a:r>
              <a:rPr i="1"/>
              <a:t>GHS</a:t>
            </a:r>
            <a:r>
              <a:t>) est un système international d'étiquetage des </a:t>
            </a:r>
            <a:r>
              <a:rPr u="sng">
                <a:solidFill>
                  <a:srgbClr val="004893"/>
                </a:solidFill>
                <a:uFill>
                  <a:solidFill>
                    <a:srgbClr val="004893"/>
                  </a:solidFill>
                </a:uFill>
                <a:hlinkClick r:id="rId4" invalidUrl="" action="" tgtFrame="" tooltip="" history="1" highlightClick="0" endSnd="0"/>
              </a:rPr>
              <a:t>matières dangereuses</a:t>
            </a:r>
            <a:r>
              <a:t>. Il est destiné à unifier les différents systèmes nationaux en vigueur.</a:t>
            </a:r>
          </a:p>
          <a:p>
            <a:pPr/>
          </a:p>
          <a:p>
            <a:pPr/>
            <a:r>
              <a:t>CLP </a:t>
            </a:r>
            <a:r>
              <a:rPr u="sng">
                <a:solidFill>
                  <a:srgbClr val="004893"/>
                </a:solidFill>
                <a:uFill>
                  <a:solidFill>
                    <a:srgbClr val="004893"/>
                  </a:solidFill>
                </a:uFill>
                <a:hlinkClick r:id="rId5" invalidUrl="" action="" tgtFrame="" tooltip="" history="1" highlightClick="0" endSnd="0"/>
              </a:rPr>
              <a:t>Classification, Labelling, Packaging</a:t>
            </a:r>
            <a:r>
              <a:t>, texte officiel d'application du </a:t>
            </a:r>
            <a:r>
              <a:rPr u="sng">
                <a:solidFill>
                  <a:srgbClr val="004893"/>
                </a:solidFill>
                <a:uFill>
                  <a:solidFill>
                    <a:srgbClr val="004893"/>
                  </a:solidFill>
                </a:uFill>
                <a:hlinkClick r:id="rId6" invalidUrl="" action="" tgtFrame="" tooltip="" history="1" highlightClick="0" endSnd="0"/>
              </a:rPr>
              <a:t>SGH</a:t>
            </a:r>
            <a:r>
              <a:t> en Europe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Le </a:t>
            </a:r>
            <a:r>
              <a:rPr b="1"/>
              <a:t>système général harmonisé</a:t>
            </a:r>
            <a:r>
              <a:t> ou </a:t>
            </a:r>
            <a:r>
              <a:rPr b="1"/>
              <a:t>SGH</a:t>
            </a:r>
            <a:r>
              <a:t> (en </a:t>
            </a:r>
            <a:r>
              <a:rPr u="sng">
                <a:solidFill>
                  <a:srgbClr val="004893"/>
                </a:solidFill>
                <a:uFill>
                  <a:solidFill>
                    <a:srgbClr val="004893"/>
                  </a:solidFill>
                </a:uFill>
                <a:hlinkClick r:id="rId3" invalidUrl="" action="" tgtFrame="" tooltip="" history="1" highlightClick="0" endSnd="0"/>
              </a:rPr>
              <a:t>anglais</a:t>
            </a:r>
            <a:r>
              <a:t> : </a:t>
            </a:r>
            <a:r>
              <a:rPr i="1"/>
              <a:t>Globally Harmonised System of Classification and Labelling of Chemicals</a:t>
            </a:r>
            <a:r>
              <a:t>, </a:t>
            </a:r>
            <a:r>
              <a:rPr i="1"/>
              <a:t>GHS</a:t>
            </a:r>
            <a:r>
              <a:t>) est un système international d'étiquetage des </a:t>
            </a:r>
            <a:r>
              <a:rPr u="sng">
                <a:solidFill>
                  <a:srgbClr val="004893"/>
                </a:solidFill>
                <a:uFill>
                  <a:solidFill>
                    <a:srgbClr val="004893"/>
                  </a:solidFill>
                </a:uFill>
                <a:hlinkClick r:id="rId4" invalidUrl="" action="" tgtFrame="" tooltip="" history="1" highlightClick="0" endSnd="0"/>
              </a:rPr>
              <a:t>matières dangereuses</a:t>
            </a:r>
            <a:r>
              <a:t>. Il est destiné à unifier les différents systèmes nationaux en vigueur.</a:t>
            </a:r>
          </a:p>
          <a:p>
            <a:pPr/>
          </a:p>
          <a:p>
            <a:pPr/>
            <a:r>
              <a:t>CLP </a:t>
            </a:r>
            <a:r>
              <a:rPr u="sng">
                <a:solidFill>
                  <a:srgbClr val="004893"/>
                </a:solidFill>
                <a:uFill>
                  <a:solidFill>
                    <a:srgbClr val="004893"/>
                  </a:solidFill>
                </a:uFill>
                <a:hlinkClick r:id="rId5" invalidUrl="" action="" tgtFrame="" tooltip="" history="1" highlightClick="0" endSnd="0"/>
              </a:rPr>
              <a:t>Classification, Labelling, Packaging</a:t>
            </a:r>
            <a:r>
              <a:t>, texte officiel d'application du </a:t>
            </a:r>
            <a:r>
              <a:rPr u="sng">
                <a:solidFill>
                  <a:srgbClr val="004893"/>
                </a:solidFill>
                <a:uFill>
                  <a:solidFill>
                    <a:srgbClr val="004893"/>
                  </a:solidFill>
                </a:uFill>
                <a:hlinkClick r:id="rId6" invalidUrl="" action="" tgtFrame="" tooltip="" history="1" highlightClick="0" endSnd="0"/>
              </a:rPr>
              <a:t>SGH</a:t>
            </a:r>
            <a:r>
              <a:t> en Europe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Le </a:t>
            </a:r>
            <a:r>
              <a:rPr b="1"/>
              <a:t>système général harmonisé</a:t>
            </a:r>
            <a:r>
              <a:t> ou </a:t>
            </a:r>
            <a:r>
              <a:rPr b="1"/>
              <a:t>SGH</a:t>
            </a:r>
            <a:r>
              <a:t> (en </a:t>
            </a:r>
            <a:r>
              <a:rPr u="sng">
                <a:solidFill>
                  <a:srgbClr val="004893"/>
                </a:solidFill>
                <a:uFill>
                  <a:solidFill>
                    <a:srgbClr val="004893"/>
                  </a:solidFill>
                </a:uFill>
                <a:hlinkClick r:id="rId3" invalidUrl="" action="" tgtFrame="" tooltip="" history="1" highlightClick="0" endSnd="0"/>
              </a:rPr>
              <a:t>anglais</a:t>
            </a:r>
            <a:r>
              <a:t> : </a:t>
            </a:r>
            <a:r>
              <a:rPr i="1"/>
              <a:t>Globally Harmonised System of Classification and Labelling of Chemicals</a:t>
            </a:r>
            <a:r>
              <a:t>, </a:t>
            </a:r>
            <a:r>
              <a:rPr i="1"/>
              <a:t>GHS</a:t>
            </a:r>
            <a:r>
              <a:t>) est un système international d'étiquetage des </a:t>
            </a:r>
            <a:r>
              <a:rPr u="sng">
                <a:solidFill>
                  <a:srgbClr val="004893"/>
                </a:solidFill>
                <a:uFill>
                  <a:solidFill>
                    <a:srgbClr val="004893"/>
                  </a:solidFill>
                </a:uFill>
                <a:hlinkClick r:id="rId4" invalidUrl="" action="" tgtFrame="" tooltip="" history="1" highlightClick="0" endSnd="0"/>
              </a:rPr>
              <a:t>matières dangereuses</a:t>
            </a:r>
            <a:r>
              <a:t>. Il est destiné à unifier les différents systèmes nationaux en vigueur.</a:t>
            </a:r>
          </a:p>
          <a:p>
            <a:pPr/>
          </a:p>
          <a:p>
            <a:pPr/>
            <a:r>
              <a:t>CLP </a:t>
            </a:r>
            <a:r>
              <a:rPr u="sng">
                <a:solidFill>
                  <a:srgbClr val="004893"/>
                </a:solidFill>
                <a:uFill>
                  <a:solidFill>
                    <a:srgbClr val="004893"/>
                  </a:solidFill>
                </a:uFill>
                <a:hlinkClick r:id="rId5" invalidUrl="" action="" tgtFrame="" tooltip="" history="1" highlightClick="0" endSnd="0"/>
              </a:rPr>
              <a:t>Classification, Labelling, Packaging</a:t>
            </a:r>
            <a:r>
              <a:t>, texte officiel d'application du </a:t>
            </a:r>
            <a:r>
              <a:rPr u="sng">
                <a:solidFill>
                  <a:srgbClr val="004893"/>
                </a:solidFill>
                <a:uFill>
                  <a:solidFill>
                    <a:srgbClr val="004893"/>
                  </a:solidFill>
                </a:uFill>
                <a:hlinkClick r:id="rId6" invalidUrl="" action="" tgtFrame="" tooltip="" history="1" highlightClick="0" endSnd="0"/>
              </a:rPr>
              <a:t>SGH</a:t>
            </a:r>
            <a:r>
              <a:t> en Europe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Terme utilisé dans RSD/RPD  	Terme utilisé dans CLP  </a:t>
            </a:r>
          </a:p>
          <a:p>
            <a:pPr/>
            <a:r>
              <a:t>Préparations 			Mélanges</a:t>
            </a:r>
          </a:p>
          <a:p>
            <a:pPr/>
            <a:r>
              <a:t>Dangereux (Dangerous) 		Dangereux (Hazardous) </a:t>
            </a:r>
          </a:p>
          <a:p>
            <a:pPr/>
            <a:r>
              <a:t>Symboles			Pictogrammes</a:t>
            </a:r>
          </a:p>
          <a:p>
            <a:pPr/>
            <a:r>
              <a:t>Phrases de risque (Phrases R)	Mentions de danger (Phrases H)</a:t>
            </a:r>
          </a:p>
          <a:p>
            <a:pPr/>
            <a:r>
              <a:t>Phrases de prudence (Phrases S) 	Conseils de prudence (Phrases 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Méthyl Ethyl Cétone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gif"/><Relationship Id="rId4" Type="http://schemas.openxmlformats.org/officeDocument/2006/relationships/image" Target="../media/image3.g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bg>
      <p:bgPr>
        <a:solidFill>
          <a:srgbClr val="004563"/>
        </a:solidFill>
      </p:bgPr>
    </p:bg>
    <p:spTree>
      <p:nvGrpSpPr>
        <p:cNvPr id="1" name=""/>
        <p:cNvGrpSpPr/>
        <p:nvPr/>
      </p:nvGrpSpPr>
      <p:grpSpPr>
        <a:xfrm>
          <a:off x="0" y="0"/>
          <a:ext cx="0" cy="0"/>
          <a:chOff x="0" y="0"/>
          <a:chExt cx="0" cy="0"/>
        </a:xfrm>
      </p:grpSpPr>
      <p:sp>
        <p:nvSpPr>
          <p:cNvPr id="13" name="Texte du titre"/>
          <p:cNvSpPr txBox="1"/>
          <p:nvPr>
            <p:ph type="title"/>
          </p:nvPr>
        </p:nvSpPr>
        <p:spPr>
          <a:xfrm>
            <a:off x="355600" y="1940022"/>
            <a:ext cx="8432800" cy="1143001"/>
          </a:xfrm>
          <a:prstGeom prst="rect">
            <a:avLst/>
          </a:prstGeom>
        </p:spPr>
        <p:txBody>
          <a:bodyPr/>
          <a:lstStyle>
            <a:lvl1pPr algn="ctr">
              <a:defRPr cap="all" sz="4000">
                <a:solidFill>
                  <a:srgbClr val="FFFFFF"/>
                </a:solidFill>
              </a:defRPr>
            </a:lvl1pPr>
          </a:lstStyle>
          <a:p>
            <a:pPr/>
            <a:r>
              <a:t>Texte du titre</a:t>
            </a:r>
          </a:p>
        </p:txBody>
      </p:sp>
      <p:sp>
        <p:nvSpPr>
          <p:cNvPr id="14" name="Connecteur droit 11"/>
          <p:cNvSpPr/>
          <p:nvPr/>
        </p:nvSpPr>
        <p:spPr>
          <a:xfrm flipH="1" flipV="1">
            <a:off x="2923503" y="3411530"/>
            <a:ext cx="3296994" cy="1"/>
          </a:xfrm>
          <a:prstGeom prst="line">
            <a:avLst/>
          </a:prstGeom>
          <a:ln w="12700" cap="rnd">
            <a:solidFill>
              <a:srgbClr val="E6E6E6"/>
            </a:solidFill>
          </a:ln>
        </p:spPr>
        <p:txBody>
          <a:bodyPr lIns="45719" rIns="45719"/>
          <a:lstStyle/>
          <a:p>
            <a:pPr/>
          </a:p>
        </p:txBody>
      </p:sp>
      <p:sp>
        <p:nvSpPr>
          <p:cNvPr id="15" name="Texte niveau 1…"/>
          <p:cNvSpPr txBox="1"/>
          <p:nvPr>
            <p:ph type="body" sz="quarter" idx="1"/>
          </p:nvPr>
        </p:nvSpPr>
        <p:spPr>
          <a:xfrm>
            <a:off x="361950" y="3677470"/>
            <a:ext cx="8439150" cy="431801"/>
          </a:xfrm>
          <a:prstGeom prst="rect">
            <a:avLst/>
          </a:prstGeom>
        </p:spPr>
        <p:txBody>
          <a:bodyPr/>
          <a:lstStyle>
            <a:lvl1pPr marL="0" indent="0" algn="ctr">
              <a:buSzTx/>
              <a:buNone/>
              <a:defRPr>
                <a:solidFill>
                  <a:srgbClr val="FFFFFF"/>
                </a:solidFill>
              </a:defRPr>
            </a:lvl1pPr>
            <a:lvl2pPr marL="0" indent="361950" algn="ctr">
              <a:buSzTx/>
              <a:buNone/>
              <a:defRPr>
                <a:solidFill>
                  <a:srgbClr val="FFFFFF"/>
                </a:solidFill>
              </a:defRPr>
            </a:lvl2pPr>
            <a:lvl3pPr marL="663774" indent="-301824" algn="ctr">
              <a:buChar char=""/>
              <a:defRPr>
                <a:solidFill>
                  <a:srgbClr val="FFFFFF"/>
                </a:solidFill>
              </a:defRPr>
            </a:lvl3pPr>
            <a:lvl4pPr algn="ctr">
              <a:defRPr>
                <a:solidFill>
                  <a:srgbClr val="FFFFFF"/>
                </a:solidFill>
              </a:defRPr>
            </a:lvl4pPr>
            <a:lvl5pPr algn="ctr">
              <a:defRPr>
                <a:solidFill>
                  <a:srgbClr val="FFFFFF"/>
                </a:solidFill>
              </a:defRPr>
            </a:lvl5pPr>
          </a:lstStyle>
          <a:p>
            <a:pPr/>
            <a:r>
              <a:t>Texte niveau 1</a:t>
            </a:r>
          </a:p>
          <a:p>
            <a:pPr lvl="1"/>
            <a:r>
              <a:t>Texte niveau 2</a:t>
            </a:r>
          </a:p>
          <a:p>
            <a:pPr lvl="2"/>
            <a:r>
              <a:t>Texte niveau 3</a:t>
            </a:r>
          </a:p>
          <a:p>
            <a:pPr lvl="3"/>
            <a:r>
              <a:t>Texte niveau 4</a:t>
            </a:r>
          </a:p>
          <a:p>
            <a:pPr lvl="4"/>
            <a:r>
              <a:t>Texte niveau 5</a:t>
            </a:r>
          </a:p>
        </p:txBody>
      </p:sp>
      <p:sp>
        <p:nvSpPr>
          <p:cNvPr id="16" name="Rectangle 13"/>
          <p:cNvSpPr/>
          <p:nvPr/>
        </p:nvSpPr>
        <p:spPr>
          <a:xfrm>
            <a:off x="0" y="6211020"/>
            <a:ext cx="9144000" cy="646981"/>
          </a:xfrm>
          <a:prstGeom prst="rect">
            <a:avLst/>
          </a:prstGeom>
          <a:solidFill>
            <a:srgbClr val="FFFFFF"/>
          </a:solidFill>
          <a:ln w="12700">
            <a:miter lim="400000"/>
          </a:ln>
        </p:spPr>
        <p:txBody>
          <a:bodyPr lIns="45719" rIns="45719" anchor="ctr"/>
          <a:lstStyle/>
          <a:p>
            <a:pPr algn="ctr">
              <a:defRPr>
                <a:solidFill>
                  <a:srgbClr val="FFFFFF"/>
                </a:solidFill>
                <a:latin typeface="Century Gothic"/>
                <a:ea typeface="Century Gothic"/>
                <a:cs typeface="Century Gothic"/>
                <a:sym typeface="Century Gothic"/>
              </a:defRPr>
            </a:pPr>
          </a:p>
        </p:txBody>
      </p:sp>
      <p:sp>
        <p:nvSpPr>
          <p:cNvPr id="17"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ABLEAU">
    <p:spTree>
      <p:nvGrpSpPr>
        <p:cNvPr id="1" name=""/>
        <p:cNvGrpSpPr/>
        <p:nvPr/>
      </p:nvGrpSpPr>
      <p:grpSpPr>
        <a:xfrm>
          <a:off x="0" y="0"/>
          <a:ext cx="0" cy="0"/>
          <a:chOff x="0" y="0"/>
          <a:chExt cx="0" cy="0"/>
        </a:xfrm>
      </p:grpSpPr>
      <p:sp>
        <p:nvSpPr>
          <p:cNvPr id="104" name="Texte du titre"/>
          <p:cNvSpPr txBox="1"/>
          <p:nvPr>
            <p:ph type="title"/>
          </p:nvPr>
        </p:nvSpPr>
        <p:spPr>
          <a:prstGeom prst="rect">
            <a:avLst/>
          </a:prstGeom>
        </p:spPr>
        <p:txBody>
          <a:bodyPr/>
          <a:lstStyle/>
          <a:p>
            <a:pPr/>
            <a:r>
              <a:t>Texte du titre</a:t>
            </a:r>
          </a:p>
        </p:txBody>
      </p:sp>
      <p:sp>
        <p:nvSpPr>
          <p:cNvPr id="105" name="Numéro de diapositive"/>
          <p:cNvSpPr txBox="1"/>
          <p:nvPr>
            <p:ph type="sldNum" sz="quarter" idx="2"/>
          </p:nvPr>
        </p:nvSpPr>
        <p:spPr>
          <a:prstGeom prst="rect">
            <a:avLst/>
          </a:prstGeom>
        </p:spPr>
        <p:txBody>
          <a:bodyPr/>
          <a:lstStyle/>
          <a:p>
            <a:pPr/>
            <a:fld id="{86CB4B4D-7CA3-9044-876B-883B54F8677D}" type="slidenum"/>
          </a:p>
        </p:txBody>
      </p:sp>
      <p:sp>
        <p:nvSpPr>
          <p:cNvPr id="106" name="Texte niveau 1…"/>
          <p:cNvSpPr txBox="1"/>
          <p:nvPr>
            <p:ph type="body" sz="quarter" idx="1"/>
          </p:nvPr>
        </p:nvSpPr>
        <p:spPr>
          <a:xfrm>
            <a:off x="727075" y="819402"/>
            <a:ext cx="7670800" cy="381795"/>
          </a:xfrm>
          <a:prstGeom prst="rect">
            <a:avLst/>
          </a:prstGeom>
        </p:spPr>
        <p:txBody>
          <a:bodyPr/>
          <a:lstStyle>
            <a:lvl1pPr>
              <a:spcBef>
                <a:spcPts val="300"/>
              </a:spcBef>
              <a:buSzTx/>
              <a:buNone/>
              <a:defRPr b="1" sz="1400">
                <a:solidFill>
                  <a:srgbClr val="004563"/>
                </a:solidFill>
                <a:latin typeface="Century Gothic"/>
                <a:ea typeface="Century Gothic"/>
                <a:cs typeface="Century Gothic"/>
                <a:sym typeface="Century Gothic"/>
              </a:defRPr>
            </a:lvl1pPr>
            <a:lvl2pPr marL="285750" indent="171450">
              <a:spcBef>
                <a:spcPts val="300"/>
              </a:spcBef>
              <a:buSzTx/>
              <a:buNone/>
              <a:defRPr b="1" sz="1400">
                <a:solidFill>
                  <a:srgbClr val="004563"/>
                </a:solidFill>
                <a:latin typeface="Century Gothic"/>
                <a:ea typeface="Century Gothic"/>
                <a:cs typeface="Century Gothic"/>
                <a:sym typeface="Century Gothic"/>
              </a:defRPr>
            </a:lvl2pPr>
            <a:lvl3pPr marL="285750" indent="628650">
              <a:spcBef>
                <a:spcPts val="300"/>
              </a:spcBef>
              <a:buSzTx/>
              <a:buNone/>
              <a:defRPr b="1" sz="1400">
                <a:solidFill>
                  <a:srgbClr val="004563"/>
                </a:solidFill>
                <a:latin typeface="Century Gothic"/>
                <a:ea typeface="Century Gothic"/>
                <a:cs typeface="Century Gothic"/>
                <a:sym typeface="Century Gothic"/>
              </a:defRPr>
            </a:lvl3pPr>
            <a:lvl4pPr marL="285750" indent="344487">
              <a:spcBef>
                <a:spcPts val="300"/>
              </a:spcBef>
              <a:defRPr b="1" sz="1400">
                <a:solidFill>
                  <a:srgbClr val="004563"/>
                </a:solidFill>
                <a:latin typeface="Century Gothic"/>
                <a:ea typeface="Century Gothic"/>
                <a:cs typeface="Century Gothic"/>
                <a:sym typeface="Century Gothic"/>
              </a:defRPr>
            </a:lvl4pPr>
            <a:lvl5pPr marL="801687" indent="-171450">
              <a:spcBef>
                <a:spcPts val="300"/>
              </a:spcBef>
              <a:defRPr b="1" sz="1400">
                <a:solidFill>
                  <a:srgbClr val="004563"/>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107" name="Espace réservé du texte 5"/>
          <p:cNvSpPr/>
          <p:nvPr>
            <p:ph type="body" sz="quarter" idx="21"/>
          </p:nvPr>
        </p:nvSpPr>
        <p:spPr>
          <a:xfrm>
            <a:off x="729561" y="1509656"/>
            <a:ext cx="3628127" cy="593784"/>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ISTOGRAMME x2">
    <p:spTree>
      <p:nvGrpSpPr>
        <p:cNvPr id="1" name=""/>
        <p:cNvGrpSpPr/>
        <p:nvPr/>
      </p:nvGrpSpPr>
      <p:grpSpPr>
        <a:xfrm>
          <a:off x="0" y="0"/>
          <a:ext cx="0" cy="0"/>
          <a:chOff x="0" y="0"/>
          <a:chExt cx="0" cy="0"/>
        </a:xfrm>
      </p:grpSpPr>
      <p:sp>
        <p:nvSpPr>
          <p:cNvPr id="114" name="Texte du titre"/>
          <p:cNvSpPr txBox="1"/>
          <p:nvPr>
            <p:ph type="title"/>
          </p:nvPr>
        </p:nvSpPr>
        <p:spPr>
          <a:prstGeom prst="rect">
            <a:avLst/>
          </a:prstGeom>
        </p:spPr>
        <p:txBody>
          <a:bodyPr/>
          <a:lstStyle/>
          <a:p>
            <a:pPr/>
            <a:r>
              <a:t>Texte du titre</a:t>
            </a:r>
          </a:p>
        </p:txBody>
      </p:sp>
      <p:sp>
        <p:nvSpPr>
          <p:cNvPr id="115" name="Numéro de diapositive"/>
          <p:cNvSpPr txBox="1"/>
          <p:nvPr>
            <p:ph type="sldNum" sz="quarter" idx="2"/>
          </p:nvPr>
        </p:nvSpPr>
        <p:spPr>
          <a:prstGeom prst="rect">
            <a:avLst/>
          </a:prstGeom>
        </p:spPr>
        <p:txBody>
          <a:bodyPr/>
          <a:lstStyle/>
          <a:p>
            <a:pPr/>
            <a:fld id="{86CB4B4D-7CA3-9044-876B-883B54F8677D}" type="slidenum"/>
          </a:p>
        </p:txBody>
      </p:sp>
      <p:sp>
        <p:nvSpPr>
          <p:cNvPr id="116" name="Texte niveau 1…"/>
          <p:cNvSpPr txBox="1"/>
          <p:nvPr>
            <p:ph type="body" sz="quarter" idx="1"/>
          </p:nvPr>
        </p:nvSpPr>
        <p:spPr>
          <a:xfrm>
            <a:off x="729562" y="1509656"/>
            <a:ext cx="3628126" cy="593784"/>
          </a:xfrm>
          <a:prstGeom prst="rect">
            <a:avLst/>
          </a:prstGeom>
        </p:spPr>
        <p:txBody>
          <a:bodyPr/>
          <a:lstStyle>
            <a:lvl1pPr marL="0" indent="0">
              <a:spcBef>
                <a:spcPts val="0"/>
              </a:spcBef>
              <a:buSzTx/>
              <a:buNone/>
              <a:defRPr b="1">
                <a:solidFill>
                  <a:srgbClr val="004563"/>
                </a:solidFill>
                <a:latin typeface="Century Gothic"/>
                <a:ea typeface="Century Gothic"/>
                <a:cs typeface="Century Gothic"/>
                <a:sym typeface="Century Gothic"/>
              </a:defRPr>
            </a:lvl1pPr>
            <a:lvl2pPr marL="0" indent="0">
              <a:spcBef>
                <a:spcPts val="0"/>
              </a:spcBef>
              <a:buSzTx/>
              <a:buNone/>
              <a:defRPr b="1">
                <a:solidFill>
                  <a:srgbClr val="004563"/>
                </a:solidFill>
                <a:latin typeface="Century Gothic"/>
                <a:ea typeface="Century Gothic"/>
                <a:cs typeface="Century Gothic"/>
                <a:sym typeface="Century Gothic"/>
              </a:defRPr>
            </a:lvl2pPr>
            <a:lvl3pPr marL="0" indent="0">
              <a:spcBef>
                <a:spcPts val="0"/>
              </a:spcBef>
              <a:buSzTx/>
              <a:buNone/>
              <a:defRPr b="1">
                <a:solidFill>
                  <a:srgbClr val="004563"/>
                </a:solidFill>
                <a:latin typeface="Century Gothic"/>
                <a:ea typeface="Century Gothic"/>
                <a:cs typeface="Century Gothic"/>
                <a:sym typeface="Century Gothic"/>
              </a:defRPr>
            </a:lvl3pPr>
            <a:lvl4pPr indent="0">
              <a:spcBef>
                <a:spcPts val="0"/>
              </a:spcBef>
              <a:defRPr b="1">
                <a:solidFill>
                  <a:srgbClr val="004563"/>
                </a:solidFill>
                <a:latin typeface="Century Gothic"/>
                <a:ea typeface="Century Gothic"/>
                <a:cs typeface="Century Gothic"/>
                <a:sym typeface="Century Gothic"/>
              </a:defRPr>
            </a:lvl4pPr>
            <a:lvl5pPr marL="0" indent="0">
              <a:spcBef>
                <a:spcPts val="0"/>
              </a:spcBef>
              <a:buSzTx/>
              <a:buNone/>
              <a:defRPr b="1">
                <a:solidFill>
                  <a:srgbClr val="004563"/>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117" name="Espace réservé du texte 5"/>
          <p:cNvSpPr/>
          <p:nvPr>
            <p:ph type="body" sz="quarter" idx="21"/>
          </p:nvPr>
        </p:nvSpPr>
        <p:spPr>
          <a:xfrm>
            <a:off x="4763256" y="1509656"/>
            <a:ext cx="3546986" cy="593784"/>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
        <p:nvSpPr>
          <p:cNvPr id="118" name="Espace réservé du texte 11"/>
          <p:cNvSpPr/>
          <p:nvPr>
            <p:ph type="body" sz="quarter" idx="22"/>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ISTOGRAMME x4">
    <p:spTree>
      <p:nvGrpSpPr>
        <p:cNvPr id="1" name=""/>
        <p:cNvGrpSpPr/>
        <p:nvPr/>
      </p:nvGrpSpPr>
      <p:grpSpPr>
        <a:xfrm>
          <a:off x="0" y="0"/>
          <a:ext cx="0" cy="0"/>
          <a:chOff x="0" y="0"/>
          <a:chExt cx="0" cy="0"/>
        </a:xfrm>
      </p:grpSpPr>
      <p:sp>
        <p:nvSpPr>
          <p:cNvPr id="125" name="Texte du titre"/>
          <p:cNvSpPr txBox="1"/>
          <p:nvPr>
            <p:ph type="title"/>
          </p:nvPr>
        </p:nvSpPr>
        <p:spPr>
          <a:prstGeom prst="rect">
            <a:avLst/>
          </a:prstGeom>
        </p:spPr>
        <p:txBody>
          <a:bodyPr/>
          <a:lstStyle/>
          <a:p>
            <a:pPr/>
            <a:r>
              <a:t>Texte du titre</a:t>
            </a:r>
          </a:p>
        </p:txBody>
      </p:sp>
      <p:sp>
        <p:nvSpPr>
          <p:cNvPr id="126" name="Numéro de diapositive"/>
          <p:cNvSpPr txBox="1"/>
          <p:nvPr>
            <p:ph type="sldNum" sz="quarter" idx="2"/>
          </p:nvPr>
        </p:nvSpPr>
        <p:spPr>
          <a:prstGeom prst="rect">
            <a:avLst/>
          </a:prstGeom>
        </p:spPr>
        <p:txBody>
          <a:bodyPr/>
          <a:lstStyle/>
          <a:p>
            <a:pPr/>
            <a:fld id="{86CB4B4D-7CA3-9044-876B-883B54F8677D}" type="slidenum"/>
          </a:p>
        </p:txBody>
      </p:sp>
      <p:sp>
        <p:nvSpPr>
          <p:cNvPr id="127" name="Texte niveau 1…"/>
          <p:cNvSpPr txBox="1"/>
          <p:nvPr>
            <p:ph type="body" sz="quarter" idx="1"/>
          </p:nvPr>
        </p:nvSpPr>
        <p:spPr>
          <a:xfrm>
            <a:off x="729562" y="1509656"/>
            <a:ext cx="3628126" cy="593784"/>
          </a:xfrm>
          <a:prstGeom prst="rect">
            <a:avLst/>
          </a:prstGeom>
        </p:spPr>
        <p:txBody>
          <a:bodyPr/>
          <a:lstStyle>
            <a:lvl1pPr marL="0" indent="0">
              <a:spcBef>
                <a:spcPts val="0"/>
              </a:spcBef>
              <a:buSzTx/>
              <a:buNone/>
              <a:defRPr b="1">
                <a:solidFill>
                  <a:srgbClr val="004563"/>
                </a:solidFill>
                <a:latin typeface="Century Gothic"/>
                <a:ea typeface="Century Gothic"/>
                <a:cs typeface="Century Gothic"/>
                <a:sym typeface="Century Gothic"/>
              </a:defRPr>
            </a:lvl1pPr>
            <a:lvl2pPr marL="0" indent="0">
              <a:spcBef>
                <a:spcPts val="0"/>
              </a:spcBef>
              <a:buSzTx/>
              <a:buNone/>
              <a:defRPr b="1">
                <a:solidFill>
                  <a:srgbClr val="004563"/>
                </a:solidFill>
                <a:latin typeface="Century Gothic"/>
                <a:ea typeface="Century Gothic"/>
                <a:cs typeface="Century Gothic"/>
                <a:sym typeface="Century Gothic"/>
              </a:defRPr>
            </a:lvl2pPr>
            <a:lvl3pPr marL="0" indent="0">
              <a:spcBef>
                <a:spcPts val="0"/>
              </a:spcBef>
              <a:buSzTx/>
              <a:buNone/>
              <a:defRPr b="1">
                <a:solidFill>
                  <a:srgbClr val="004563"/>
                </a:solidFill>
                <a:latin typeface="Century Gothic"/>
                <a:ea typeface="Century Gothic"/>
                <a:cs typeface="Century Gothic"/>
                <a:sym typeface="Century Gothic"/>
              </a:defRPr>
            </a:lvl3pPr>
            <a:lvl4pPr indent="0">
              <a:spcBef>
                <a:spcPts val="0"/>
              </a:spcBef>
              <a:defRPr b="1">
                <a:solidFill>
                  <a:srgbClr val="004563"/>
                </a:solidFill>
                <a:latin typeface="Century Gothic"/>
                <a:ea typeface="Century Gothic"/>
                <a:cs typeface="Century Gothic"/>
                <a:sym typeface="Century Gothic"/>
              </a:defRPr>
            </a:lvl4pPr>
            <a:lvl5pPr marL="0" indent="0">
              <a:spcBef>
                <a:spcPts val="0"/>
              </a:spcBef>
              <a:buSzTx/>
              <a:buNone/>
              <a:defRPr b="1">
                <a:solidFill>
                  <a:srgbClr val="004563"/>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128" name="Espace réservé du texte 5"/>
          <p:cNvSpPr/>
          <p:nvPr>
            <p:ph type="body" sz="quarter" idx="21"/>
          </p:nvPr>
        </p:nvSpPr>
        <p:spPr>
          <a:xfrm>
            <a:off x="4763256" y="1509656"/>
            <a:ext cx="3546986" cy="593784"/>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
        <p:nvSpPr>
          <p:cNvPr id="129" name="Espace réservé du texte 11"/>
          <p:cNvSpPr/>
          <p:nvPr>
            <p:ph type="body" sz="quarter" idx="22"/>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
        <p:nvSpPr>
          <p:cNvPr id="130" name="Espace réservé du texte 5"/>
          <p:cNvSpPr/>
          <p:nvPr>
            <p:ph type="body" sz="quarter" idx="23"/>
          </p:nvPr>
        </p:nvSpPr>
        <p:spPr>
          <a:xfrm>
            <a:off x="722937" y="3902471"/>
            <a:ext cx="3628127" cy="593783"/>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
        <p:nvSpPr>
          <p:cNvPr id="131" name="Espace réservé du texte 5"/>
          <p:cNvSpPr/>
          <p:nvPr>
            <p:ph type="body" sz="quarter" idx="24"/>
          </p:nvPr>
        </p:nvSpPr>
        <p:spPr>
          <a:xfrm>
            <a:off x="4756632" y="3902471"/>
            <a:ext cx="3546986" cy="593783"/>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MEMBERT">
    <p:spTree>
      <p:nvGrpSpPr>
        <p:cNvPr id="1" name=""/>
        <p:cNvGrpSpPr/>
        <p:nvPr/>
      </p:nvGrpSpPr>
      <p:grpSpPr>
        <a:xfrm>
          <a:off x="0" y="0"/>
          <a:ext cx="0" cy="0"/>
          <a:chOff x="0" y="0"/>
          <a:chExt cx="0" cy="0"/>
        </a:xfrm>
      </p:grpSpPr>
      <p:sp>
        <p:nvSpPr>
          <p:cNvPr id="138" name="Texte niveau 1…"/>
          <p:cNvSpPr txBox="1"/>
          <p:nvPr>
            <p:ph type="body" sz="half" idx="1"/>
          </p:nvPr>
        </p:nvSpPr>
        <p:spPr>
          <a:xfrm>
            <a:off x="4817933" y="1570037"/>
            <a:ext cx="3591054" cy="4470401"/>
          </a:xfrm>
          <a:prstGeom prst="rect">
            <a:avLst/>
          </a:prstGeom>
        </p:spPr>
        <p:txBody>
          <a:bodyPr anchor="ctr"/>
          <a:lstStyle>
            <a:lvl1pPr>
              <a:spcBef>
                <a:spcPts val="1500"/>
              </a:spcBef>
              <a:buBlip>
                <a:blip r:embed="rId2"/>
              </a:buBlip>
            </a:lvl1pPr>
            <a:lvl2pPr>
              <a:spcBef>
                <a:spcPts val="1500"/>
              </a:spcBef>
            </a:lvl2pPr>
            <a:lvl3pPr>
              <a:spcBef>
                <a:spcPts val="1500"/>
              </a:spcBef>
            </a:lvl3pPr>
            <a:lvl4pPr>
              <a:spcBef>
                <a:spcPts val="1500"/>
              </a:spcBef>
            </a:lvl4pPr>
            <a:lvl5pPr>
              <a:spcBef>
                <a:spcPts val="1500"/>
              </a:spcBef>
            </a:lvl5pPr>
          </a:lstStyle>
          <a:p>
            <a:pPr/>
            <a:r>
              <a:t>Texte niveau 1</a:t>
            </a:r>
          </a:p>
          <a:p>
            <a:pPr lvl="1"/>
            <a:r>
              <a:t>Texte niveau 2</a:t>
            </a:r>
          </a:p>
          <a:p>
            <a:pPr lvl="2"/>
            <a:r>
              <a:t>Texte niveau 3</a:t>
            </a:r>
          </a:p>
          <a:p>
            <a:pPr lvl="3"/>
            <a:r>
              <a:t>Texte niveau 4</a:t>
            </a:r>
          </a:p>
          <a:p>
            <a:pPr lvl="4"/>
            <a:r>
              <a:t>Texte niveau 5</a:t>
            </a:r>
          </a:p>
        </p:txBody>
      </p:sp>
      <p:sp>
        <p:nvSpPr>
          <p:cNvPr id="139" name="Texte du titre"/>
          <p:cNvSpPr txBox="1"/>
          <p:nvPr>
            <p:ph type="title"/>
          </p:nvPr>
        </p:nvSpPr>
        <p:spPr>
          <a:prstGeom prst="rect">
            <a:avLst/>
          </a:prstGeom>
        </p:spPr>
        <p:txBody>
          <a:bodyPr/>
          <a:lstStyle/>
          <a:p>
            <a:pPr/>
            <a:r>
              <a:t>Texte du titre</a:t>
            </a:r>
          </a:p>
        </p:txBody>
      </p:sp>
      <p:sp>
        <p:nvSpPr>
          <p:cNvPr id="140" name="Numéro de diapositive"/>
          <p:cNvSpPr txBox="1"/>
          <p:nvPr>
            <p:ph type="sldNum" sz="quarter" idx="2"/>
          </p:nvPr>
        </p:nvSpPr>
        <p:spPr>
          <a:prstGeom prst="rect">
            <a:avLst/>
          </a:prstGeom>
        </p:spPr>
        <p:txBody>
          <a:bodyPr/>
          <a:lstStyle/>
          <a:p>
            <a:pPr/>
            <a:fld id="{86CB4B4D-7CA3-9044-876B-883B54F8677D}" type="slidenum"/>
          </a:p>
        </p:txBody>
      </p:sp>
      <p:sp>
        <p:nvSpPr>
          <p:cNvPr id="141" name="Espace réservé du texte 5"/>
          <p:cNvSpPr/>
          <p:nvPr>
            <p:ph type="body" sz="quarter" idx="21"/>
          </p:nvPr>
        </p:nvSpPr>
        <p:spPr>
          <a:xfrm>
            <a:off x="729561" y="1509656"/>
            <a:ext cx="3628127" cy="593784"/>
          </a:xfrm>
          <a:prstGeom prst="rect">
            <a:avLst/>
          </a:prstGeom>
        </p:spPr>
        <p:txBody>
          <a:bodyPr/>
          <a:lstStyle/>
          <a:p>
            <a:pPr marL="0" indent="0">
              <a:spcBef>
                <a:spcPts val="0"/>
              </a:spcBef>
              <a:buSzTx/>
              <a:buNone/>
              <a:defRPr b="1">
                <a:solidFill>
                  <a:srgbClr val="004563"/>
                </a:solidFill>
                <a:latin typeface="Century Gothic"/>
                <a:ea typeface="Century Gothic"/>
                <a:cs typeface="Century Gothic"/>
                <a:sym typeface="Century Gothic"/>
              </a:defRPr>
            </a:pPr>
          </a:p>
        </p:txBody>
      </p:sp>
      <p:sp>
        <p:nvSpPr>
          <p:cNvPr id="142" name="Espace réservé du texte 11"/>
          <p:cNvSpPr/>
          <p:nvPr>
            <p:ph type="body" sz="quarter" idx="22"/>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E 3 BLOCS">
    <p:spTree>
      <p:nvGrpSpPr>
        <p:cNvPr id="1" name=""/>
        <p:cNvGrpSpPr/>
        <p:nvPr/>
      </p:nvGrpSpPr>
      <p:grpSpPr>
        <a:xfrm>
          <a:off x="0" y="0"/>
          <a:ext cx="0" cy="0"/>
          <a:chOff x="0" y="0"/>
          <a:chExt cx="0" cy="0"/>
        </a:xfrm>
      </p:grpSpPr>
      <p:sp>
        <p:nvSpPr>
          <p:cNvPr id="149" name="Texte niveau 1…"/>
          <p:cNvSpPr txBox="1"/>
          <p:nvPr>
            <p:ph type="body" sz="quarter" idx="1"/>
          </p:nvPr>
        </p:nvSpPr>
        <p:spPr>
          <a:xfrm>
            <a:off x="738187" y="1570037"/>
            <a:ext cx="2340001" cy="1617663"/>
          </a:xfrm>
          <a:prstGeom prst="rect">
            <a:avLst/>
          </a:prstGeom>
          <a:ln>
            <a:solidFill>
              <a:srgbClr val="004563"/>
            </a:solidFill>
            <a:round/>
          </a:ln>
        </p:spPr>
        <p:txBody>
          <a:bodyPr anchor="ctr"/>
          <a:lstStyle>
            <a:lvl1pPr marL="0" indent="0" algn="ctr">
              <a:spcBef>
                <a:spcPts val="300"/>
              </a:spcBef>
              <a:buSzTx/>
              <a:buNone/>
              <a:defRPr b="1" cap="all" sz="1600">
                <a:solidFill>
                  <a:srgbClr val="004563"/>
                </a:solidFill>
                <a:latin typeface="Century Gothic"/>
                <a:ea typeface="Century Gothic"/>
                <a:cs typeface="Century Gothic"/>
                <a:sym typeface="Century Gothic"/>
              </a:defRPr>
            </a:lvl1pPr>
            <a:lvl2pPr marL="0" indent="361950" algn="ctr">
              <a:spcBef>
                <a:spcPts val="300"/>
              </a:spcBef>
              <a:buSzTx/>
              <a:buNone/>
              <a:defRPr b="1" cap="all" sz="1600">
                <a:solidFill>
                  <a:srgbClr val="004563"/>
                </a:solidFill>
                <a:latin typeface="Century Gothic"/>
                <a:ea typeface="Century Gothic"/>
                <a:cs typeface="Century Gothic"/>
                <a:sym typeface="Century Gothic"/>
              </a:defRPr>
            </a:lvl2pPr>
            <a:lvl3pPr marL="630237" indent="-268288" algn="ctr">
              <a:spcBef>
                <a:spcPts val="300"/>
              </a:spcBef>
              <a:buChar char=""/>
              <a:defRPr b="1" cap="all" sz="1600">
                <a:solidFill>
                  <a:srgbClr val="004563"/>
                </a:solidFill>
                <a:latin typeface="Century Gothic"/>
                <a:ea typeface="Century Gothic"/>
                <a:cs typeface="Century Gothic"/>
                <a:sym typeface="Century Gothic"/>
              </a:defRPr>
            </a:lvl3pPr>
            <a:lvl4pPr algn="ctr">
              <a:spcBef>
                <a:spcPts val="300"/>
              </a:spcBef>
              <a:defRPr b="1" cap="all" sz="1600">
                <a:solidFill>
                  <a:srgbClr val="004563"/>
                </a:solidFill>
                <a:latin typeface="Century Gothic"/>
                <a:ea typeface="Century Gothic"/>
                <a:cs typeface="Century Gothic"/>
                <a:sym typeface="Century Gothic"/>
              </a:defRPr>
            </a:lvl4pPr>
            <a:lvl5pPr marL="826180" indent="-195942" algn="ctr">
              <a:spcBef>
                <a:spcPts val="300"/>
              </a:spcBef>
              <a:defRPr b="1" cap="all" sz="1600">
                <a:solidFill>
                  <a:srgbClr val="004563"/>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150" name="Espace réservé du texte 12"/>
          <p:cNvSpPr/>
          <p:nvPr>
            <p:ph type="body" sz="quarter" idx="21"/>
          </p:nvPr>
        </p:nvSpPr>
        <p:spPr>
          <a:xfrm>
            <a:off x="3397210" y="1570037"/>
            <a:ext cx="2340001" cy="1617663"/>
          </a:xfrm>
          <a:prstGeom prst="rect">
            <a:avLst/>
          </a:prstGeom>
          <a:ln>
            <a:solidFill>
              <a:schemeClr val="accent1"/>
            </a:solidFill>
            <a:round/>
          </a:ln>
        </p:spPr>
        <p:txBody>
          <a:bodyPr anchor="ctr"/>
          <a:lstStyle/>
          <a:p>
            <a:pPr marL="0" indent="0" algn="ctr">
              <a:spcBef>
                <a:spcPts val="300"/>
              </a:spcBef>
              <a:buSzTx/>
              <a:buNone/>
              <a:defRPr b="1" cap="all" sz="1600">
                <a:solidFill>
                  <a:schemeClr val="accent1"/>
                </a:solidFill>
                <a:latin typeface="Century Gothic"/>
                <a:ea typeface="Century Gothic"/>
                <a:cs typeface="Century Gothic"/>
                <a:sym typeface="Century Gothic"/>
              </a:defRPr>
            </a:pPr>
          </a:p>
        </p:txBody>
      </p:sp>
      <p:sp>
        <p:nvSpPr>
          <p:cNvPr id="151" name="Espace réservé du texte 12"/>
          <p:cNvSpPr/>
          <p:nvPr>
            <p:ph type="body" sz="quarter" idx="22"/>
          </p:nvPr>
        </p:nvSpPr>
        <p:spPr>
          <a:xfrm>
            <a:off x="6068988" y="1570037"/>
            <a:ext cx="2340001" cy="1617663"/>
          </a:xfrm>
          <a:prstGeom prst="rect">
            <a:avLst/>
          </a:prstGeom>
          <a:ln>
            <a:solidFill>
              <a:schemeClr val="accent2"/>
            </a:solidFill>
            <a:round/>
          </a:ln>
        </p:spPr>
        <p:txBody>
          <a:bodyPr anchor="ctr"/>
          <a:lstStyle/>
          <a:p>
            <a:pPr marL="0" indent="0" algn="ctr">
              <a:spcBef>
                <a:spcPts val="300"/>
              </a:spcBef>
              <a:buSzTx/>
              <a:buNone/>
              <a:defRPr b="1" cap="all" sz="1600">
                <a:solidFill>
                  <a:schemeClr val="accent2"/>
                </a:solidFill>
                <a:latin typeface="Century Gothic"/>
                <a:ea typeface="Century Gothic"/>
                <a:cs typeface="Century Gothic"/>
                <a:sym typeface="Century Gothic"/>
              </a:defRPr>
            </a:pPr>
          </a:p>
        </p:txBody>
      </p:sp>
      <p:sp>
        <p:nvSpPr>
          <p:cNvPr id="152" name="Espace réservé du texte 18"/>
          <p:cNvSpPr/>
          <p:nvPr>
            <p:ph type="body" sz="quarter" idx="23"/>
          </p:nvPr>
        </p:nvSpPr>
        <p:spPr>
          <a:xfrm>
            <a:off x="732119" y="3505201"/>
            <a:ext cx="2340001" cy="2535239"/>
          </a:xfrm>
          <a:prstGeom prst="rect">
            <a:avLst/>
          </a:prstGeom>
        </p:spPr>
        <p:txBody>
          <a:bodyPr/>
          <a:lstStyle/>
          <a:p>
            <a:pPr>
              <a:spcBef>
                <a:spcPts val="300"/>
              </a:spcBef>
              <a:buSzPct val="100000"/>
              <a:buBlip>
                <a:blip r:embed="rId2"/>
              </a:buBlip>
              <a:defRPr sz="1500"/>
            </a:pPr>
          </a:p>
        </p:txBody>
      </p:sp>
      <p:sp>
        <p:nvSpPr>
          <p:cNvPr id="153" name="Espace réservé du texte 18"/>
          <p:cNvSpPr/>
          <p:nvPr>
            <p:ph type="body" sz="quarter" idx="24"/>
          </p:nvPr>
        </p:nvSpPr>
        <p:spPr>
          <a:xfrm>
            <a:off x="3410965" y="3505201"/>
            <a:ext cx="2340001" cy="2535239"/>
          </a:xfrm>
          <a:prstGeom prst="rect">
            <a:avLst/>
          </a:prstGeom>
        </p:spPr>
        <p:txBody>
          <a:bodyPr/>
          <a:lstStyle/>
          <a:p>
            <a:pPr>
              <a:spcBef>
                <a:spcPts val="300"/>
              </a:spcBef>
              <a:buSzPct val="100000"/>
              <a:buBlip>
                <a:blip r:embed="rId3"/>
              </a:buBlip>
              <a:defRPr sz="1500"/>
            </a:pPr>
          </a:p>
        </p:txBody>
      </p:sp>
      <p:sp>
        <p:nvSpPr>
          <p:cNvPr id="154" name="Espace réservé du texte 18"/>
          <p:cNvSpPr/>
          <p:nvPr>
            <p:ph type="body" sz="quarter" idx="25"/>
          </p:nvPr>
        </p:nvSpPr>
        <p:spPr>
          <a:xfrm>
            <a:off x="6067864" y="3505201"/>
            <a:ext cx="2340001" cy="2535239"/>
          </a:xfrm>
          <a:prstGeom prst="rect">
            <a:avLst/>
          </a:prstGeom>
        </p:spPr>
        <p:txBody>
          <a:bodyPr/>
          <a:lstStyle/>
          <a:p>
            <a:pPr>
              <a:spcBef>
                <a:spcPts val="300"/>
              </a:spcBef>
              <a:buSzPct val="100000"/>
              <a:buBlip>
                <a:blip r:embed="rId4"/>
              </a:buBlip>
              <a:defRPr sz="1500"/>
            </a:pPr>
          </a:p>
        </p:txBody>
      </p:sp>
      <p:sp>
        <p:nvSpPr>
          <p:cNvPr id="155" name="Texte du titre"/>
          <p:cNvSpPr txBox="1"/>
          <p:nvPr>
            <p:ph type="title"/>
          </p:nvPr>
        </p:nvSpPr>
        <p:spPr>
          <a:prstGeom prst="rect">
            <a:avLst/>
          </a:prstGeom>
        </p:spPr>
        <p:txBody>
          <a:bodyPr/>
          <a:lstStyle/>
          <a:p>
            <a:pPr/>
            <a:r>
              <a:t>Texte du titre</a:t>
            </a:r>
          </a:p>
        </p:txBody>
      </p:sp>
      <p:sp>
        <p:nvSpPr>
          <p:cNvPr id="156" name="Numéro de diapositive"/>
          <p:cNvSpPr txBox="1"/>
          <p:nvPr>
            <p:ph type="sldNum" sz="quarter" idx="2"/>
          </p:nvPr>
        </p:nvSpPr>
        <p:spPr>
          <a:prstGeom prst="rect">
            <a:avLst/>
          </a:prstGeom>
        </p:spPr>
        <p:txBody>
          <a:bodyPr/>
          <a:lstStyle/>
          <a:p>
            <a:pPr/>
            <a:fld id="{86CB4B4D-7CA3-9044-876B-883B54F8677D}" type="slidenum"/>
          </a:p>
        </p:txBody>
      </p:sp>
      <p:sp>
        <p:nvSpPr>
          <p:cNvPr id="157" name="Espace réservé du texte 11"/>
          <p:cNvSpPr/>
          <p:nvPr>
            <p:ph type="body" sz="quarter" idx="26"/>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E &amp; 1 BLOC">
    <p:spTree>
      <p:nvGrpSpPr>
        <p:cNvPr id="1" name=""/>
        <p:cNvGrpSpPr/>
        <p:nvPr/>
      </p:nvGrpSpPr>
      <p:grpSpPr>
        <a:xfrm>
          <a:off x="0" y="0"/>
          <a:ext cx="0" cy="0"/>
          <a:chOff x="0" y="0"/>
          <a:chExt cx="0" cy="0"/>
        </a:xfrm>
      </p:grpSpPr>
      <p:sp>
        <p:nvSpPr>
          <p:cNvPr id="164" name="Texte niveau 1…"/>
          <p:cNvSpPr txBox="1"/>
          <p:nvPr>
            <p:ph type="body" sz="quarter" idx="1"/>
          </p:nvPr>
        </p:nvSpPr>
        <p:spPr>
          <a:xfrm>
            <a:off x="5857335" y="1570037"/>
            <a:ext cx="2551653" cy="4470401"/>
          </a:xfrm>
          <a:prstGeom prst="rect">
            <a:avLst/>
          </a:prstGeom>
          <a:ln>
            <a:solidFill>
              <a:schemeClr val="accent1"/>
            </a:solidFill>
            <a:round/>
          </a:ln>
        </p:spPr>
        <p:txBody>
          <a:bodyPr lIns="252000" tIns="252000" rIns="252000" bIns="252000" anchor="ctr"/>
          <a:lstStyle>
            <a:lvl1pPr marL="0" indent="0" algn="ctr">
              <a:spcBef>
                <a:spcPts val="300"/>
              </a:spcBef>
              <a:buSzTx/>
              <a:buNone/>
              <a:defRPr b="1" cap="all" sz="1400">
                <a:solidFill>
                  <a:schemeClr val="accent1"/>
                </a:solidFill>
                <a:latin typeface="Century Gothic"/>
                <a:ea typeface="Century Gothic"/>
                <a:cs typeface="Century Gothic"/>
                <a:sym typeface="Century Gothic"/>
              </a:defRPr>
            </a:lvl1pPr>
            <a:lvl2pPr marL="0" indent="361950" algn="ctr">
              <a:spcBef>
                <a:spcPts val="300"/>
              </a:spcBef>
              <a:buSzTx/>
              <a:buNone/>
              <a:defRPr b="1" cap="all" sz="1400">
                <a:solidFill>
                  <a:schemeClr val="accent1"/>
                </a:solidFill>
                <a:latin typeface="Century Gothic"/>
                <a:ea typeface="Century Gothic"/>
                <a:cs typeface="Century Gothic"/>
                <a:sym typeface="Century Gothic"/>
              </a:defRPr>
            </a:lvl2pPr>
            <a:lvl3pPr marL="596701" indent="-234751" algn="ctr">
              <a:spcBef>
                <a:spcPts val="300"/>
              </a:spcBef>
              <a:buChar char=""/>
              <a:defRPr b="1" cap="all" sz="1400">
                <a:solidFill>
                  <a:schemeClr val="accent1"/>
                </a:solidFill>
                <a:latin typeface="Century Gothic"/>
                <a:ea typeface="Century Gothic"/>
                <a:cs typeface="Century Gothic"/>
                <a:sym typeface="Century Gothic"/>
              </a:defRPr>
            </a:lvl3pPr>
            <a:lvl4pPr algn="ctr">
              <a:spcBef>
                <a:spcPts val="300"/>
              </a:spcBef>
              <a:defRPr b="1" cap="all" sz="1400">
                <a:solidFill>
                  <a:schemeClr val="accent1"/>
                </a:solidFill>
                <a:latin typeface="Century Gothic"/>
                <a:ea typeface="Century Gothic"/>
                <a:cs typeface="Century Gothic"/>
                <a:sym typeface="Century Gothic"/>
              </a:defRPr>
            </a:lvl4pPr>
            <a:lvl5pPr marL="801687" indent="-171450" algn="ctr">
              <a:spcBef>
                <a:spcPts val="300"/>
              </a:spcBef>
              <a:defRPr b="1" cap="all" sz="1400">
                <a:solidFill>
                  <a:schemeClr val="accent1"/>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165" name="Espace réservé du texte 11"/>
          <p:cNvSpPr/>
          <p:nvPr>
            <p:ph type="body" sz="half" idx="21"/>
          </p:nvPr>
        </p:nvSpPr>
        <p:spPr>
          <a:xfrm>
            <a:off x="737725" y="1570037"/>
            <a:ext cx="4283538" cy="4470401"/>
          </a:xfrm>
          <a:prstGeom prst="rect">
            <a:avLst/>
          </a:prstGeom>
        </p:spPr>
        <p:txBody>
          <a:bodyPr anchor="ctr"/>
          <a:lstStyle/>
          <a:p>
            <a:pPr>
              <a:buBlip>
                <a:blip r:embed="rId2"/>
              </a:buBlip>
            </a:pPr>
          </a:p>
        </p:txBody>
      </p:sp>
      <p:sp>
        <p:nvSpPr>
          <p:cNvPr id="166" name="Texte du titre"/>
          <p:cNvSpPr txBox="1"/>
          <p:nvPr>
            <p:ph type="title"/>
          </p:nvPr>
        </p:nvSpPr>
        <p:spPr>
          <a:prstGeom prst="rect">
            <a:avLst/>
          </a:prstGeom>
        </p:spPr>
        <p:txBody>
          <a:bodyPr/>
          <a:lstStyle/>
          <a:p>
            <a:pPr/>
            <a:r>
              <a:t>Texte du titre</a:t>
            </a:r>
          </a:p>
        </p:txBody>
      </p:sp>
      <p:sp>
        <p:nvSpPr>
          <p:cNvPr id="167" name="Numéro de diapositive"/>
          <p:cNvSpPr txBox="1"/>
          <p:nvPr>
            <p:ph type="sldNum" sz="quarter" idx="2"/>
          </p:nvPr>
        </p:nvSpPr>
        <p:spPr>
          <a:prstGeom prst="rect">
            <a:avLst/>
          </a:prstGeom>
        </p:spPr>
        <p:txBody>
          <a:bodyPr/>
          <a:lstStyle/>
          <a:p>
            <a:pPr/>
            <a:fld id="{86CB4B4D-7CA3-9044-876B-883B54F8677D}" type="slidenum"/>
          </a:p>
        </p:txBody>
      </p:sp>
      <p:sp>
        <p:nvSpPr>
          <p:cNvPr id="168" name="Espace réservé du texte 11"/>
          <p:cNvSpPr/>
          <p:nvPr>
            <p:ph type="body" sz="quarter" idx="22"/>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DE">
    <p:spTree>
      <p:nvGrpSpPr>
        <p:cNvPr id="1" name=""/>
        <p:cNvGrpSpPr/>
        <p:nvPr/>
      </p:nvGrpSpPr>
      <p:grpSpPr>
        <a:xfrm>
          <a:off x="0" y="0"/>
          <a:ext cx="0" cy="0"/>
          <a:chOff x="0" y="0"/>
          <a:chExt cx="0" cy="0"/>
        </a:xfrm>
      </p:grpSpPr>
      <p:sp>
        <p:nvSpPr>
          <p:cNvPr id="175" name="Texte du titre"/>
          <p:cNvSpPr txBox="1"/>
          <p:nvPr>
            <p:ph type="title"/>
          </p:nvPr>
        </p:nvSpPr>
        <p:spPr>
          <a:prstGeom prst="rect">
            <a:avLst/>
          </a:prstGeom>
        </p:spPr>
        <p:txBody>
          <a:bodyPr/>
          <a:lstStyle/>
          <a:p>
            <a:pPr/>
            <a:r>
              <a:t>Texte du titre</a:t>
            </a:r>
          </a:p>
        </p:txBody>
      </p:sp>
      <p:sp>
        <p:nvSpPr>
          <p:cNvPr id="176" name="Numéro de diapositive"/>
          <p:cNvSpPr txBox="1"/>
          <p:nvPr>
            <p:ph type="sldNum" sz="quarter" idx="2"/>
          </p:nvPr>
        </p:nvSpPr>
        <p:spPr>
          <a:prstGeom prst="rect">
            <a:avLst/>
          </a:prstGeom>
        </p:spPr>
        <p:txBody>
          <a:bodyPr/>
          <a:lstStyle/>
          <a:p>
            <a:pPr/>
            <a:fld id="{86CB4B4D-7CA3-9044-876B-883B54F8677D}" type="slidenum"/>
          </a:p>
        </p:txBody>
      </p:sp>
      <p:sp>
        <p:nvSpPr>
          <p:cNvPr id="177" name="Texte niveau 1…"/>
          <p:cNvSpPr txBox="1"/>
          <p:nvPr>
            <p:ph type="body" sz="quarter" idx="1"/>
          </p:nvPr>
        </p:nvSpPr>
        <p:spPr>
          <a:xfrm>
            <a:off x="727075" y="819402"/>
            <a:ext cx="7670800" cy="381795"/>
          </a:xfrm>
          <a:prstGeom prst="rect">
            <a:avLst/>
          </a:prstGeom>
        </p:spPr>
        <p:txBody>
          <a:bodyPr/>
          <a:lstStyle>
            <a:lvl1pPr>
              <a:spcBef>
                <a:spcPts val="300"/>
              </a:spcBef>
              <a:buSzTx/>
              <a:buNone/>
              <a:defRPr b="1" sz="1400">
                <a:solidFill>
                  <a:srgbClr val="004563"/>
                </a:solidFill>
                <a:latin typeface="Century Gothic"/>
                <a:ea typeface="Century Gothic"/>
                <a:cs typeface="Century Gothic"/>
                <a:sym typeface="Century Gothic"/>
              </a:defRPr>
            </a:lvl1pPr>
            <a:lvl2pPr marL="285750" indent="171450">
              <a:spcBef>
                <a:spcPts val="300"/>
              </a:spcBef>
              <a:buSzTx/>
              <a:buNone/>
              <a:defRPr b="1" sz="1400">
                <a:solidFill>
                  <a:srgbClr val="004563"/>
                </a:solidFill>
                <a:latin typeface="Century Gothic"/>
                <a:ea typeface="Century Gothic"/>
                <a:cs typeface="Century Gothic"/>
                <a:sym typeface="Century Gothic"/>
              </a:defRPr>
            </a:lvl2pPr>
            <a:lvl3pPr marL="285750" indent="628650">
              <a:spcBef>
                <a:spcPts val="300"/>
              </a:spcBef>
              <a:buSzTx/>
              <a:buNone/>
              <a:defRPr b="1" sz="1400">
                <a:solidFill>
                  <a:srgbClr val="004563"/>
                </a:solidFill>
                <a:latin typeface="Century Gothic"/>
                <a:ea typeface="Century Gothic"/>
                <a:cs typeface="Century Gothic"/>
                <a:sym typeface="Century Gothic"/>
              </a:defRPr>
            </a:lvl3pPr>
            <a:lvl4pPr marL="285750" indent="344487">
              <a:spcBef>
                <a:spcPts val="300"/>
              </a:spcBef>
              <a:defRPr b="1" sz="1400">
                <a:solidFill>
                  <a:srgbClr val="004563"/>
                </a:solidFill>
                <a:latin typeface="Century Gothic"/>
                <a:ea typeface="Century Gothic"/>
                <a:cs typeface="Century Gothic"/>
                <a:sym typeface="Century Gothic"/>
              </a:defRPr>
            </a:lvl4pPr>
            <a:lvl5pPr marL="801687" indent="-171450">
              <a:spcBef>
                <a:spcPts val="300"/>
              </a:spcBef>
              <a:defRPr b="1" sz="1400">
                <a:solidFill>
                  <a:srgbClr val="004563"/>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84" name="Numéro de diapositive"/>
          <p:cNvSpPr txBox="1"/>
          <p:nvPr>
            <p:ph type="sldNum" sz="quarter" idx="2"/>
          </p:nvPr>
        </p:nvSpPr>
        <p:spPr>
          <a:xfrm>
            <a:off x="190500" y="6524625"/>
            <a:ext cx="443171" cy="437069"/>
          </a:xfrm>
          <a:prstGeom prst="rect">
            <a:avLst/>
          </a:prstGeom>
        </p:spPr>
        <p:txBody>
          <a:bodyPr lIns="45719" tIns="45719" rIns="45719" bIns="45719" anchor="t"/>
          <a:lstStyle>
            <a:lvl1pPr algn="l">
              <a:defRPr sz="2400">
                <a:solidFill>
                  <a:srgbClr val="000000"/>
                </a:solidFill>
                <a:latin typeface="+mn-lt"/>
                <a:ea typeface="+mn-ea"/>
                <a:cs typeface="+mn-cs"/>
                <a:sym typeface="Arial"/>
              </a:defRPr>
            </a:lvl1pPr>
          </a:lstStyle>
          <a:p>
            <a:pPr/>
            <a:fld id="{86CB4B4D-7CA3-9044-876B-883B54F8677D}" type="slidenum"/>
          </a:p>
        </p:txBody>
      </p:sp>
      <p:sp>
        <p:nvSpPr>
          <p:cNvPr id="185" name="Texte du titre"/>
          <p:cNvSpPr txBox="1"/>
          <p:nvPr>
            <p:ph type="title"/>
          </p:nvPr>
        </p:nvSpPr>
        <p:spPr>
          <a:xfrm>
            <a:off x="0" y="2587625"/>
            <a:ext cx="5892800" cy="1241425"/>
          </a:xfrm>
          <a:prstGeom prst="rect">
            <a:avLst/>
          </a:prstGeom>
        </p:spPr>
        <p:txBody>
          <a:bodyPr/>
          <a:lstStyle>
            <a:lvl1pPr>
              <a:defRPr sz="4000"/>
            </a:lvl1pPr>
          </a:lstStyle>
          <a:p>
            <a:pPr/>
            <a:r>
              <a:t>Texte du titre</a:t>
            </a:r>
          </a:p>
        </p:txBody>
      </p:sp>
      <p:sp>
        <p:nvSpPr>
          <p:cNvPr id="186" name="Texte niveau 1…"/>
          <p:cNvSpPr txBox="1"/>
          <p:nvPr>
            <p:ph type="body" sz="quarter" idx="1"/>
          </p:nvPr>
        </p:nvSpPr>
        <p:spPr>
          <a:xfrm>
            <a:off x="0" y="3068638"/>
            <a:ext cx="5832475" cy="946151"/>
          </a:xfrm>
          <a:prstGeom prst="rect">
            <a:avLst/>
          </a:prstGeom>
        </p:spPr>
        <p:txBody>
          <a:bodyPr lIns="45719" tIns="45719" rIns="45719" bIns="45719"/>
          <a:lstStyle>
            <a:lvl1pPr marL="0" indent="0" algn="r">
              <a:spcBef>
                <a:spcPts val="600"/>
              </a:spcBef>
              <a:buSzTx/>
              <a:buNone/>
              <a:defRPr sz="2800">
                <a:solidFill>
                  <a:srgbClr val="000000"/>
                </a:solidFill>
              </a:defRPr>
            </a:lvl1pPr>
            <a:lvl2pPr marL="0" indent="361950" algn="r">
              <a:spcBef>
                <a:spcPts val="600"/>
              </a:spcBef>
              <a:buSzTx/>
              <a:buNone/>
              <a:defRPr sz="2800">
                <a:solidFill>
                  <a:srgbClr val="000000"/>
                </a:solidFill>
              </a:defRPr>
            </a:lvl2pPr>
            <a:lvl3pPr marL="831453" indent="-469503" algn="r">
              <a:spcBef>
                <a:spcPts val="600"/>
              </a:spcBef>
              <a:buChar char=""/>
              <a:defRPr sz="2800">
                <a:solidFill>
                  <a:srgbClr val="000000"/>
                </a:solidFill>
              </a:defRPr>
            </a:lvl3pPr>
            <a:lvl4pPr algn="r">
              <a:spcBef>
                <a:spcPts val="600"/>
              </a:spcBef>
              <a:defRPr sz="2800">
                <a:solidFill>
                  <a:srgbClr val="000000"/>
                </a:solidFill>
              </a:defRPr>
            </a:lvl4pPr>
            <a:lvl5pPr marL="973137" indent="-342900" algn="r">
              <a:spcBef>
                <a:spcPts val="600"/>
              </a:spcBef>
              <a:defRPr sz="2800">
                <a:solidFill>
                  <a:srgbClr val="000000"/>
                </a:solidFill>
              </a:defRPr>
            </a:lvl5pPr>
          </a:lstStyle>
          <a:p>
            <a:pPr/>
            <a:r>
              <a:t>Texte niveau 1</a:t>
            </a:r>
          </a:p>
          <a:p>
            <a:pPr lvl="1"/>
            <a:r>
              <a:t>Texte niveau 2</a:t>
            </a:r>
          </a:p>
          <a:p>
            <a:pPr lvl="2"/>
            <a:r>
              <a:t>Texte niveau 3</a:t>
            </a:r>
          </a:p>
          <a:p>
            <a:pPr lvl="3"/>
            <a:r>
              <a:t>Texte niveau 4</a:t>
            </a:r>
          </a:p>
          <a:p>
            <a:pPr lvl="4"/>
            <a:r>
              <a:t>Texte niveau 5</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93"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0" name="Texte du titre"/>
          <p:cNvSpPr txBox="1"/>
          <p:nvPr>
            <p:ph type="title"/>
          </p:nvPr>
        </p:nvSpPr>
        <p:spPr>
          <a:prstGeom prst="rect">
            <a:avLst/>
          </a:prstGeom>
        </p:spPr>
        <p:txBody>
          <a:bodyPr/>
          <a:lstStyle/>
          <a:p>
            <a:pPr/>
            <a:r>
              <a:t>Texte du titre</a:t>
            </a:r>
          </a:p>
        </p:txBody>
      </p:sp>
      <p:sp>
        <p:nvSpPr>
          <p:cNvPr id="201" name="Texte niveau 1…"/>
          <p:cNvSpPr txBox="1"/>
          <p:nvPr>
            <p:ph type="body" idx="1"/>
          </p:nvPr>
        </p:nvSpPr>
        <p:spPr>
          <a:xfrm>
            <a:off x="741867" y="1562998"/>
            <a:ext cx="7667120" cy="4477441"/>
          </a:xfrm>
          <a:prstGeom prst="rect">
            <a:avLst/>
          </a:prstGeom>
        </p:spPr>
        <p:txBody>
          <a:bodyPr/>
          <a:lstStyle>
            <a:lvl1pPr marL="342900" indent="-342900">
              <a:buSzPct val="100000"/>
              <a:buBlip>
                <a:blip r:embed="rId2"/>
              </a:buBlip>
              <a:defRPr>
                <a:solidFill>
                  <a:srgbClr val="000000"/>
                </a:solidFill>
              </a:defRPr>
            </a:lvl1pPr>
            <a:lvl2pPr marL="0" indent="361950">
              <a:buSzTx/>
              <a:buNone/>
              <a:defRPr>
                <a:solidFill>
                  <a:srgbClr val="000000"/>
                </a:solidFill>
              </a:defRPr>
            </a:lvl2pPr>
            <a:lvl3pPr marL="663774" indent="-301824">
              <a:buChar char=""/>
              <a:defRPr>
                <a:solidFill>
                  <a:srgbClr val="000000"/>
                </a:solidFill>
              </a:defRPr>
            </a:lvl3pPr>
            <a:lvl4pPr>
              <a:defRPr>
                <a:solidFill>
                  <a:srgbClr val="000000"/>
                </a:solidFill>
              </a:defRPr>
            </a:lvl4pPr>
            <a:lvl5pPr>
              <a:defRPr>
                <a:solidFill>
                  <a:srgbClr val="000000"/>
                </a:solidFill>
              </a:defRPr>
            </a:lvl5pPr>
          </a:lstStyle>
          <a:p>
            <a:pPr/>
            <a:r>
              <a:t>Texte niveau 1</a:t>
            </a:r>
          </a:p>
          <a:p>
            <a:pPr lvl="1"/>
            <a:r>
              <a:t>Texte niveau 2</a:t>
            </a:r>
          </a:p>
          <a:p>
            <a:pPr lvl="2"/>
            <a:r>
              <a:t>Texte niveau 3</a:t>
            </a:r>
          </a:p>
          <a:p>
            <a:pPr lvl="3"/>
            <a:r>
              <a:t>Texte niveau 4</a:t>
            </a:r>
          </a:p>
          <a:p>
            <a:pPr lvl="4"/>
            <a:r>
              <a:t>Texte niveau 5</a:t>
            </a:r>
          </a:p>
        </p:txBody>
      </p:sp>
      <p:sp>
        <p:nvSpPr>
          <p:cNvPr id="202"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RE">
    <p:bg>
      <p:bgPr>
        <a:solidFill>
          <a:srgbClr val="004563"/>
        </a:solidFill>
      </p:bgPr>
    </p:bg>
    <p:spTree>
      <p:nvGrpSpPr>
        <p:cNvPr id="1" name=""/>
        <p:cNvGrpSpPr/>
        <p:nvPr/>
      </p:nvGrpSpPr>
      <p:grpSpPr>
        <a:xfrm>
          <a:off x="0" y="0"/>
          <a:ext cx="0" cy="0"/>
          <a:chOff x="0" y="0"/>
          <a:chExt cx="0" cy="0"/>
        </a:xfrm>
      </p:grpSpPr>
      <p:sp>
        <p:nvSpPr>
          <p:cNvPr id="24" name="Texte du titre"/>
          <p:cNvSpPr txBox="1"/>
          <p:nvPr>
            <p:ph type="title"/>
          </p:nvPr>
        </p:nvSpPr>
        <p:spPr>
          <a:xfrm>
            <a:off x="355600" y="1940022"/>
            <a:ext cx="8432800" cy="1143001"/>
          </a:xfrm>
          <a:prstGeom prst="rect">
            <a:avLst/>
          </a:prstGeom>
        </p:spPr>
        <p:txBody>
          <a:bodyPr/>
          <a:lstStyle>
            <a:lvl1pPr algn="ctr">
              <a:defRPr cap="all" sz="4000">
                <a:solidFill>
                  <a:srgbClr val="FFFFFF"/>
                </a:solidFill>
              </a:defRPr>
            </a:lvl1pPr>
          </a:lstStyle>
          <a:p>
            <a:pPr/>
            <a:r>
              <a:t>Texte du titre</a:t>
            </a:r>
          </a:p>
        </p:txBody>
      </p:sp>
      <p:sp>
        <p:nvSpPr>
          <p:cNvPr id="25" name="Connecteur droit 11"/>
          <p:cNvSpPr/>
          <p:nvPr/>
        </p:nvSpPr>
        <p:spPr>
          <a:xfrm flipH="1" flipV="1">
            <a:off x="2923503" y="3411530"/>
            <a:ext cx="3296994" cy="1"/>
          </a:xfrm>
          <a:prstGeom prst="line">
            <a:avLst/>
          </a:prstGeom>
          <a:ln w="12700" cap="rnd">
            <a:solidFill>
              <a:srgbClr val="E6E6E6"/>
            </a:solidFill>
          </a:ln>
        </p:spPr>
        <p:txBody>
          <a:bodyPr lIns="45719" rIns="45719"/>
          <a:lstStyle/>
          <a:p>
            <a:pPr/>
          </a:p>
        </p:txBody>
      </p:sp>
      <p:sp>
        <p:nvSpPr>
          <p:cNvPr id="26" name="Texte niveau 1…"/>
          <p:cNvSpPr txBox="1"/>
          <p:nvPr>
            <p:ph type="body" sz="quarter" idx="1"/>
          </p:nvPr>
        </p:nvSpPr>
        <p:spPr>
          <a:xfrm>
            <a:off x="361950" y="3677470"/>
            <a:ext cx="8439150" cy="431801"/>
          </a:xfrm>
          <a:prstGeom prst="rect">
            <a:avLst/>
          </a:prstGeom>
        </p:spPr>
        <p:txBody>
          <a:bodyPr/>
          <a:lstStyle>
            <a:lvl1pPr marL="0" indent="0" algn="ctr">
              <a:buSzTx/>
              <a:buNone/>
              <a:defRPr>
                <a:solidFill>
                  <a:srgbClr val="FFFFFF"/>
                </a:solidFill>
              </a:defRPr>
            </a:lvl1pPr>
            <a:lvl2pPr marL="0" indent="361950" algn="ctr">
              <a:buSzTx/>
              <a:buNone/>
              <a:defRPr>
                <a:solidFill>
                  <a:srgbClr val="FFFFFF"/>
                </a:solidFill>
              </a:defRPr>
            </a:lvl2pPr>
            <a:lvl3pPr marL="663774" indent="-301824" algn="ctr">
              <a:buChar char=""/>
              <a:defRPr>
                <a:solidFill>
                  <a:srgbClr val="FFFFFF"/>
                </a:solidFill>
              </a:defRPr>
            </a:lvl3pPr>
            <a:lvl4pPr algn="ctr">
              <a:defRPr>
                <a:solidFill>
                  <a:srgbClr val="FFFFFF"/>
                </a:solidFill>
              </a:defRPr>
            </a:lvl4pPr>
            <a:lvl5pPr algn="ctr">
              <a:defRPr>
                <a:solidFill>
                  <a:srgbClr val="FFFFFF"/>
                </a:solidFill>
              </a:defRPr>
            </a:lvl5pPr>
          </a:lstStyle>
          <a:p>
            <a:pPr/>
            <a:r>
              <a:t>Texte niveau 1</a:t>
            </a:r>
          </a:p>
          <a:p>
            <a:pPr lvl="1"/>
            <a:r>
              <a:t>Texte niveau 2</a:t>
            </a:r>
          </a:p>
          <a:p>
            <a:pPr lvl="2"/>
            <a:r>
              <a:t>Texte niveau 3</a:t>
            </a:r>
          </a:p>
          <a:p>
            <a:pPr lvl="3"/>
            <a:r>
              <a:t>Texte niveau 4</a:t>
            </a:r>
          </a:p>
          <a:p>
            <a:pPr lvl="4"/>
            <a:r>
              <a:t>Texte niveau 5</a:t>
            </a:r>
          </a:p>
        </p:txBody>
      </p:sp>
      <p:sp>
        <p:nvSpPr>
          <p:cNvPr id="27" name="Rectangle 13"/>
          <p:cNvSpPr/>
          <p:nvPr/>
        </p:nvSpPr>
        <p:spPr>
          <a:xfrm>
            <a:off x="0" y="6211020"/>
            <a:ext cx="9144000" cy="646981"/>
          </a:xfrm>
          <a:prstGeom prst="rect">
            <a:avLst/>
          </a:prstGeom>
          <a:solidFill>
            <a:srgbClr val="FFFFFF"/>
          </a:solidFill>
          <a:ln w="12700">
            <a:miter lim="400000"/>
          </a:ln>
        </p:spPr>
        <p:txBody>
          <a:bodyPr lIns="45719" rIns="45719" anchor="ctr"/>
          <a:lstStyle/>
          <a:p>
            <a:pPr algn="ctr">
              <a:defRPr>
                <a:solidFill>
                  <a:srgbClr val="FFFFFF"/>
                </a:solidFill>
                <a:latin typeface="Century Gothic"/>
                <a:ea typeface="Century Gothic"/>
                <a:cs typeface="Century Gothic"/>
                <a:sym typeface="Century Gothic"/>
              </a:defRPr>
            </a:pPr>
          </a:p>
        </p:txBody>
      </p:sp>
      <p:sp>
        <p:nvSpPr>
          <p:cNvPr id="28"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Text, and Content">
    <p:spTree>
      <p:nvGrpSpPr>
        <p:cNvPr id="1" name=""/>
        <p:cNvGrpSpPr/>
        <p:nvPr/>
      </p:nvGrpSpPr>
      <p:grpSpPr>
        <a:xfrm>
          <a:off x="0" y="0"/>
          <a:ext cx="0" cy="0"/>
          <a:chOff x="0" y="0"/>
          <a:chExt cx="0" cy="0"/>
        </a:xfrm>
      </p:grpSpPr>
      <p:sp>
        <p:nvSpPr>
          <p:cNvPr id="209" name="Texte du titre"/>
          <p:cNvSpPr txBox="1"/>
          <p:nvPr>
            <p:ph type="title"/>
          </p:nvPr>
        </p:nvSpPr>
        <p:spPr>
          <a:xfrm>
            <a:off x="457200" y="150812"/>
            <a:ext cx="8229600" cy="990601"/>
          </a:xfrm>
          <a:prstGeom prst="rect">
            <a:avLst/>
          </a:prstGeom>
        </p:spPr>
        <p:txBody>
          <a:bodyPr/>
          <a:lstStyle/>
          <a:p>
            <a:pPr/>
            <a:r>
              <a:t>Texte du titre</a:t>
            </a:r>
          </a:p>
        </p:txBody>
      </p:sp>
      <p:sp>
        <p:nvSpPr>
          <p:cNvPr id="210" name="Texte niveau 1…"/>
          <p:cNvSpPr txBox="1"/>
          <p:nvPr>
            <p:ph type="body" sz="half" idx="1"/>
          </p:nvPr>
        </p:nvSpPr>
        <p:spPr>
          <a:xfrm>
            <a:off x="455612" y="1447800"/>
            <a:ext cx="4038601" cy="4648200"/>
          </a:xfrm>
          <a:prstGeom prst="rect">
            <a:avLst/>
          </a:prstGeom>
        </p:spPr>
        <p:txBody>
          <a:bodyPr/>
          <a:lstStyle>
            <a:lvl1pPr marL="342900" indent="-342900">
              <a:buSzPct val="100000"/>
              <a:buBlip>
                <a:blip r:embed="rId2"/>
              </a:buBlip>
              <a:defRPr>
                <a:solidFill>
                  <a:srgbClr val="000000"/>
                </a:solidFill>
              </a:defRPr>
            </a:lvl1pPr>
            <a:lvl2pPr marL="0" indent="361950">
              <a:buSzTx/>
              <a:buNone/>
              <a:defRPr>
                <a:solidFill>
                  <a:srgbClr val="000000"/>
                </a:solidFill>
              </a:defRPr>
            </a:lvl2pPr>
            <a:lvl3pPr marL="663774" indent="-301824">
              <a:buChar char=""/>
              <a:defRPr>
                <a:solidFill>
                  <a:srgbClr val="000000"/>
                </a:solidFill>
              </a:defRPr>
            </a:lvl3pPr>
            <a:lvl4pPr>
              <a:defRPr>
                <a:solidFill>
                  <a:srgbClr val="000000"/>
                </a:solidFill>
              </a:defRPr>
            </a:lvl4pPr>
            <a:lvl5pPr>
              <a:defRPr>
                <a:solidFill>
                  <a:srgbClr val="000000"/>
                </a:solidFill>
              </a:defRPr>
            </a:lvl5pPr>
          </a:lstStyle>
          <a:p>
            <a:pPr/>
            <a:r>
              <a:t>Texte niveau 1</a:t>
            </a:r>
          </a:p>
          <a:p>
            <a:pPr lvl="1"/>
            <a:r>
              <a:t>Texte niveau 2</a:t>
            </a:r>
          </a:p>
          <a:p>
            <a:pPr lvl="2"/>
            <a:r>
              <a:t>Texte niveau 3</a:t>
            </a:r>
          </a:p>
          <a:p>
            <a:pPr lvl="3"/>
            <a:r>
              <a:t>Texte niveau 4</a:t>
            </a:r>
          </a:p>
          <a:p>
            <a:pPr lvl="4"/>
            <a:r>
              <a:t>Texte niveau 5</a:t>
            </a:r>
          </a:p>
        </p:txBody>
      </p:sp>
      <p:sp>
        <p:nvSpPr>
          <p:cNvPr id="211" name="Numéro de diapositive"/>
          <p:cNvSpPr txBox="1"/>
          <p:nvPr>
            <p:ph type="sldNum" sz="quarter" idx="2"/>
          </p:nvPr>
        </p:nvSpPr>
        <p:spPr>
          <a:xfrm>
            <a:off x="8559799" y="6730999"/>
            <a:ext cx="127001" cy="1270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18" name="Texte du titre"/>
          <p:cNvSpPr txBox="1"/>
          <p:nvPr>
            <p:ph type="title"/>
          </p:nvPr>
        </p:nvSpPr>
        <p:spPr>
          <a:prstGeom prst="rect">
            <a:avLst/>
          </a:prstGeom>
        </p:spPr>
        <p:txBody>
          <a:bodyPr/>
          <a:lstStyle/>
          <a:p>
            <a:pPr/>
            <a:r>
              <a:t>Texte du titre</a:t>
            </a:r>
          </a:p>
        </p:txBody>
      </p:sp>
      <p:sp>
        <p:nvSpPr>
          <p:cNvPr id="219"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26"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ESSAGE">
    <p:bg>
      <p:bgPr>
        <a:solidFill>
          <a:schemeClr val="accent6"/>
        </a:solidFill>
      </p:bgPr>
    </p:bg>
    <p:spTree>
      <p:nvGrpSpPr>
        <p:cNvPr id="1" name=""/>
        <p:cNvGrpSpPr/>
        <p:nvPr/>
      </p:nvGrpSpPr>
      <p:grpSpPr>
        <a:xfrm>
          <a:off x="0" y="0"/>
          <a:ext cx="0" cy="0"/>
          <a:chOff x="0" y="0"/>
          <a:chExt cx="0" cy="0"/>
        </a:xfrm>
      </p:grpSpPr>
      <p:sp>
        <p:nvSpPr>
          <p:cNvPr id="35" name="Texte du titre"/>
          <p:cNvSpPr txBox="1"/>
          <p:nvPr>
            <p:ph type="title"/>
          </p:nvPr>
        </p:nvSpPr>
        <p:spPr>
          <a:xfrm>
            <a:off x="971599" y="2692169"/>
            <a:ext cx="7200850" cy="1143001"/>
          </a:xfrm>
          <a:prstGeom prst="rect">
            <a:avLst/>
          </a:prstGeom>
        </p:spPr>
        <p:txBody>
          <a:bodyPr anchor="ctr"/>
          <a:lstStyle>
            <a:lvl1pPr algn="ctr">
              <a:defRPr sz="4800">
                <a:solidFill>
                  <a:srgbClr val="FFFFFF"/>
                </a:solidFill>
              </a:defRPr>
            </a:lvl1pPr>
          </a:lstStyle>
          <a:p>
            <a:pPr/>
            <a:r>
              <a:t>Texte du titre</a:t>
            </a:r>
          </a:p>
        </p:txBody>
      </p:sp>
      <p:sp>
        <p:nvSpPr>
          <p:cNvPr id="36" name="Texte niveau 1…"/>
          <p:cNvSpPr txBox="1"/>
          <p:nvPr>
            <p:ph type="body" sz="quarter" idx="1"/>
          </p:nvPr>
        </p:nvSpPr>
        <p:spPr>
          <a:xfrm>
            <a:off x="1233571" y="4742396"/>
            <a:ext cx="6146741" cy="914401"/>
          </a:xfrm>
          <a:prstGeom prst="rect">
            <a:avLst/>
          </a:prstGeom>
        </p:spPr>
        <p:txBody>
          <a:bodyPr/>
          <a:lstStyle>
            <a:lvl1pPr marL="0" indent="0">
              <a:spcBef>
                <a:spcPts val="300"/>
              </a:spcBef>
              <a:buSzTx/>
              <a:buNone/>
              <a:defRPr i="1" sz="1600">
                <a:solidFill>
                  <a:srgbClr val="FFFFFF"/>
                </a:solidFill>
              </a:defRPr>
            </a:lvl1pPr>
            <a:lvl2pPr marL="0" indent="361950">
              <a:spcBef>
                <a:spcPts val="300"/>
              </a:spcBef>
              <a:buSzTx/>
              <a:buNone/>
              <a:defRPr i="1" sz="1600">
                <a:solidFill>
                  <a:srgbClr val="FFFFFF"/>
                </a:solidFill>
              </a:defRPr>
            </a:lvl2pPr>
            <a:lvl3pPr marL="0" indent="361949">
              <a:spcBef>
                <a:spcPts val="300"/>
              </a:spcBef>
              <a:buSzTx/>
              <a:buNone/>
              <a:defRPr i="1" sz="1600">
                <a:solidFill>
                  <a:srgbClr val="FFFFFF"/>
                </a:solidFill>
              </a:defRPr>
            </a:lvl3pPr>
            <a:lvl4pPr>
              <a:spcBef>
                <a:spcPts val="300"/>
              </a:spcBef>
              <a:defRPr i="1" sz="1600">
                <a:solidFill>
                  <a:srgbClr val="FFFFFF"/>
                </a:solidFill>
              </a:defRPr>
            </a:lvl4pPr>
            <a:lvl5pPr marL="0" indent="630237">
              <a:spcBef>
                <a:spcPts val="300"/>
              </a:spcBef>
              <a:buSzTx/>
              <a:buNone/>
              <a:defRPr i="1" sz="1600">
                <a:solidFill>
                  <a:srgbClr val="FFFFFF"/>
                </a:solidFill>
              </a:defRPr>
            </a:lvl5pPr>
          </a:lstStyle>
          <a:p>
            <a:pPr/>
            <a:r>
              <a:t>Texte niveau 1</a:t>
            </a:r>
          </a:p>
          <a:p>
            <a:pPr lvl="1"/>
            <a:r>
              <a:t>Texte niveau 2</a:t>
            </a:r>
          </a:p>
          <a:p>
            <a:pPr lvl="2"/>
            <a:r>
              <a:t>Texte niveau 3</a:t>
            </a:r>
          </a:p>
          <a:p>
            <a:pPr lvl="3"/>
            <a:r>
              <a:t>Texte niveau 4</a:t>
            </a:r>
          </a:p>
          <a:p>
            <a:pPr lvl="4"/>
            <a:r>
              <a:t>Texte niveau 5</a:t>
            </a:r>
          </a:p>
        </p:txBody>
      </p:sp>
      <p:sp>
        <p:nvSpPr>
          <p:cNvPr id="37"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ESSAGE ALT">
    <p:bg>
      <p:bgPr>
        <a:solidFill>
          <a:schemeClr val="accent6"/>
        </a:solidFill>
      </p:bgPr>
    </p:bg>
    <p:spTree>
      <p:nvGrpSpPr>
        <p:cNvPr id="1" name=""/>
        <p:cNvGrpSpPr/>
        <p:nvPr/>
      </p:nvGrpSpPr>
      <p:grpSpPr>
        <a:xfrm>
          <a:off x="0" y="0"/>
          <a:ext cx="0" cy="0"/>
          <a:chOff x="0" y="0"/>
          <a:chExt cx="0" cy="0"/>
        </a:xfrm>
      </p:grpSpPr>
      <p:sp>
        <p:nvSpPr>
          <p:cNvPr id="44" name="Texte du titre"/>
          <p:cNvSpPr txBox="1"/>
          <p:nvPr>
            <p:ph type="title"/>
          </p:nvPr>
        </p:nvSpPr>
        <p:spPr>
          <a:xfrm>
            <a:off x="4279900" y="692695"/>
            <a:ext cx="4521200" cy="1143001"/>
          </a:xfrm>
          <a:prstGeom prst="rect">
            <a:avLst/>
          </a:prstGeom>
        </p:spPr>
        <p:txBody>
          <a:bodyPr anchor="ctr"/>
          <a:lstStyle>
            <a:lvl1pPr algn="ctr">
              <a:defRPr sz="3200">
                <a:solidFill>
                  <a:srgbClr val="FFFFFF"/>
                </a:solidFill>
              </a:defRPr>
            </a:lvl1pPr>
          </a:lstStyle>
          <a:p>
            <a:pPr/>
            <a:r>
              <a:t>Texte du titre</a:t>
            </a:r>
          </a:p>
        </p:txBody>
      </p:sp>
      <p:sp>
        <p:nvSpPr>
          <p:cNvPr id="45" name="Texte niveau 1…"/>
          <p:cNvSpPr txBox="1"/>
          <p:nvPr>
            <p:ph type="body" sz="quarter" idx="1"/>
          </p:nvPr>
        </p:nvSpPr>
        <p:spPr>
          <a:xfrm>
            <a:off x="5686425" y="2276872"/>
            <a:ext cx="3114675" cy="914401"/>
          </a:xfrm>
          <a:prstGeom prst="rect">
            <a:avLst/>
          </a:prstGeom>
        </p:spPr>
        <p:txBody>
          <a:bodyPr/>
          <a:lstStyle>
            <a:lvl1pPr marL="0" indent="0">
              <a:spcBef>
                <a:spcPts val="300"/>
              </a:spcBef>
              <a:buSzTx/>
              <a:buNone/>
              <a:defRPr i="1" sz="1600">
                <a:solidFill>
                  <a:srgbClr val="FFFFFF"/>
                </a:solidFill>
              </a:defRPr>
            </a:lvl1pPr>
            <a:lvl2pPr marL="0" indent="361950">
              <a:spcBef>
                <a:spcPts val="300"/>
              </a:spcBef>
              <a:buSzTx/>
              <a:buNone/>
              <a:defRPr i="1" sz="1600">
                <a:solidFill>
                  <a:srgbClr val="FFFFFF"/>
                </a:solidFill>
              </a:defRPr>
            </a:lvl2pPr>
            <a:lvl3pPr marL="0" indent="361949">
              <a:spcBef>
                <a:spcPts val="300"/>
              </a:spcBef>
              <a:buSzTx/>
              <a:buNone/>
              <a:defRPr i="1" sz="1600">
                <a:solidFill>
                  <a:srgbClr val="FFFFFF"/>
                </a:solidFill>
              </a:defRPr>
            </a:lvl3pPr>
            <a:lvl4pPr>
              <a:spcBef>
                <a:spcPts val="300"/>
              </a:spcBef>
              <a:defRPr i="1" sz="1600">
                <a:solidFill>
                  <a:srgbClr val="FFFFFF"/>
                </a:solidFill>
              </a:defRPr>
            </a:lvl4pPr>
            <a:lvl5pPr marL="0" indent="630237">
              <a:spcBef>
                <a:spcPts val="300"/>
              </a:spcBef>
              <a:buSzTx/>
              <a:buNone/>
              <a:defRPr i="1" sz="1600">
                <a:solidFill>
                  <a:srgbClr val="FFFFFF"/>
                </a:solidFill>
              </a:defRPr>
            </a:lvl5pPr>
          </a:lstStyle>
          <a:p>
            <a:pPr/>
            <a:r>
              <a:t>Texte niveau 1</a:t>
            </a:r>
          </a:p>
          <a:p>
            <a:pPr lvl="1"/>
            <a:r>
              <a:t>Texte niveau 2</a:t>
            </a:r>
          </a:p>
          <a:p>
            <a:pPr lvl="2"/>
            <a:r>
              <a:t>Texte niveau 3</a:t>
            </a:r>
          </a:p>
          <a:p>
            <a:pPr lvl="3"/>
            <a:r>
              <a:t>Texte niveau 4</a:t>
            </a:r>
          </a:p>
          <a:p>
            <a:pPr lvl="4"/>
            <a:r>
              <a:t>Texte niveau 5</a:t>
            </a:r>
          </a:p>
        </p:txBody>
      </p:sp>
      <p:sp>
        <p:nvSpPr>
          <p:cNvPr id="46"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fond clair">
    <p:spTree>
      <p:nvGrpSpPr>
        <p:cNvPr id="1" name=""/>
        <p:cNvGrpSpPr/>
        <p:nvPr/>
      </p:nvGrpSpPr>
      <p:grpSpPr>
        <a:xfrm>
          <a:off x="0" y="0"/>
          <a:ext cx="0" cy="0"/>
          <a:chOff x="0" y="0"/>
          <a:chExt cx="0" cy="0"/>
        </a:xfrm>
      </p:grpSpPr>
      <p:sp>
        <p:nvSpPr>
          <p:cNvPr id="53" name="Connecteur droit 11"/>
          <p:cNvSpPr/>
          <p:nvPr/>
        </p:nvSpPr>
        <p:spPr>
          <a:xfrm flipH="1" flipV="1">
            <a:off x="2923503" y="3411530"/>
            <a:ext cx="3296994" cy="1"/>
          </a:xfrm>
          <a:prstGeom prst="line">
            <a:avLst/>
          </a:prstGeom>
          <a:ln w="12700" cap="rnd">
            <a:solidFill>
              <a:srgbClr val="004563"/>
            </a:solidFill>
          </a:ln>
        </p:spPr>
        <p:txBody>
          <a:bodyPr lIns="45719" rIns="45719"/>
          <a:lstStyle/>
          <a:p>
            <a:pPr/>
          </a:p>
        </p:txBody>
      </p:sp>
      <p:sp>
        <p:nvSpPr>
          <p:cNvPr id="54" name="Texte niveau 1…"/>
          <p:cNvSpPr txBox="1"/>
          <p:nvPr>
            <p:ph type="body" sz="quarter" idx="1"/>
          </p:nvPr>
        </p:nvSpPr>
        <p:spPr>
          <a:xfrm>
            <a:off x="361950" y="3677470"/>
            <a:ext cx="8439150" cy="431801"/>
          </a:xfrm>
          <a:prstGeom prst="rect">
            <a:avLst/>
          </a:prstGeom>
        </p:spPr>
        <p:txBody>
          <a:bodyPr/>
          <a:lstStyle>
            <a:lvl1pPr marL="0" indent="0" algn="ctr">
              <a:buSzTx/>
              <a:buNone/>
              <a:defRPr>
                <a:solidFill>
                  <a:srgbClr val="004563"/>
                </a:solidFill>
              </a:defRPr>
            </a:lvl1pPr>
            <a:lvl2pPr marL="0" indent="361950" algn="ctr">
              <a:buSzTx/>
              <a:buNone/>
              <a:defRPr>
                <a:solidFill>
                  <a:srgbClr val="004563"/>
                </a:solidFill>
              </a:defRPr>
            </a:lvl2pPr>
            <a:lvl3pPr marL="663774" indent="-301824" algn="ctr">
              <a:buChar char=""/>
              <a:defRPr>
                <a:solidFill>
                  <a:srgbClr val="004563"/>
                </a:solidFill>
              </a:defRPr>
            </a:lvl3pPr>
            <a:lvl4pPr algn="ctr">
              <a:defRPr>
                <a:solidFill>
                  <a:srgbClr val="004563"/>
                </a:solidFill>
              </a:defRPr>
            </a:lvl4pPr>
            <a:lvl5pPr algn="ctr">
              <a:defRPr>
                <a:solidFill>
                  <a:srgbClr val="004563"/>
                </a:solidFill>
              </a:defRPr>
            </a:lvl5pPr>
          </a:lstStyle>
          <a:p>
            <a:pPr/>
            <a:r>
              <a:t>Texte niveau 1</a:t>
            </a:r>
          </a:p>
          <a:p>
            <a:pPr lvl="1"/>
            <a:r>
              <a:t>Texte niveau 2</a:t>
            </a:r>
          </a:p>
          <a:p>
            <a:pPr lvl="2"/>
            <a:r>
              <a:t>Texte niveau 3</a:t>
            </a:r>
          </a:p>
          <a:p>
            <a:pPr lvl="3"/>
            <a:r>
              <a:t>Texte niveau 4</a:t>
            </a:r>
          </a:p>
          <a:p>
            <a:pPr lvl="4"/>
            <a:r>
              <a:t>Texte niveau 5</a:t>
            </a:r>
          </a:p>
        </p:txBody>
      </p:sp>
      <p:sp>
        <p:nvSpPr>
          <p:cNvPr id="55" name="Rectangle 13"/>
          <p:cNvSpPr/>
          <p:nvPr/>
        </p:nvSpPr>
        <p:spPr>
          <a:xfrm>
            <a:off x="0" y="6211020"/>
            <a:ext cx="9144000" cy="646981"/>
          </a:xfrm>
          <a:prstGeom prst="rect">
            <a:avLst/>
          </a:prstGeom>
          <a:solidFill>
            <a:srgbClr val="FFFFFF"/>
          </a:solidFill>
          <a:ln w="12700">
            <a:miter lim="400000"/>
          </a:ln>
        </p:spPr>
        <p:txBody>
          <a:bodyPr lIns="45719" rIns="45719" anchor="ctr"/>
          <a:lstStyle/>
          <a:p>
            <a:pPr algn="ctr">
              <a:defRPr>
                <a:solidFill>
                  <a:srgbClr val="FFFFFF"/>
                </a:solidFill>
                <a:latin typeface="Century Gothic"/>
                <a:ea typeface="Century Gothic"/>
                <a:cs typeface="Century Gothic"/>
                <a:sym typeface="Century Gothic"/>
              </a:defRPr>
            </a:pPr>
          </a:p>
        </p:txBody>
      </p:sp>
      <p:sp>
        <p:nvSpPr>
          <p:cNvPr id="56" name="Espace réservé du texte 19"/>
          <p:cNvSpPr/>
          <p:nvPr>
            <p:ph type="body" sz="quarter" idx="21"/>
          </p:nvPr>
        </p:nvSpPr>
        <p:spPr>
          <a:xfrm>
            <a:off x="5432611" y="6449076"/>
            <a:ext cx="2834638" cy="398456"/>
          </a:xfrm>
          <a:prstGeom prst="rect">
            <a:avLst/>
          </a:prstGeom>
        </p:spPr>
        <p:txBody>
          <a:bodyPr anchor="ctr"/>
          <a:lstStyle/>
          <a:p>
            <a:pPr marL="0" indent="0" algn="r">
              <a:spcBef>
                <a:spcPts val="200"/>
              </a:spcBef>
              <a:buSzTx/>
              <a:buNone/>
              <a:defRPr b="1" sz="1100">
                <a:solidFill>
                  <a:srgbClr val="004893"/>
                </a:solidFill>
              </a:defRPr>
            </a:pPr>
          </a:p>
        </p:txBody>
      </p:sp>
      <p:sp>
        <p:nvSpPr>
          <p:cNvPr id="57" name="Espace réservé du texte 25"/>
          <p:cNvSpPr/>
          <p:nvPr>
            <p:ph type="body" sz="half" idx="22"/>
          </p:nvPr>
        </p:nvSpPr>
        <p:spPr>
          <a:xfrm>
            <a:off x="355599" y="1548165"/>
            <a:ext cx="8432801" cy="1527969"/>
          </a:xfrm>
          <a:prstGeom prst="rect">
            <a:avLst/>
          </a:prstGeom>
        </p:spPr>
        <p:txBody>
          <a:bodyPr anchor="b"/>
          <a:lstStyle/>
          <a:p>
            <a:pPr marL="0" indent="0" algn="ctr">
              <a:spcBef>
                <a:spcPts val="1200"/>
              </a:spcBef>
              <a:buSzTx/>
              <a:buNone/>
              <a:defRPr b="1" sz="5400">
                <a:solidFill>
                  <a:srgbClr val="004563"/>
                </a:solidFill>
                <a:latin typeface="Century Gothic"/>
                <a:ea typeface="Century Gothic"/>
                <a:cs typeface="Century Gothic"/>
                <a:sym typeface="Century Gothic"/>
              </a:defRPr>
            </a:pPr>
          </a:p>
        </p:txBody>
      </p:sp>
      <p:sp>
        <p:nvSpPr>
          <p:cNvPr id="58"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fond sombre">
    <p:bg>
      <p:bgPr>
        <a:solidFill>
          <a:srgbClr val="004563"/>
        </a:solidFill>
      </p:bgPr>
    </p:bg>
    <p:spTree>
      <p:nvGrpSpPr>
        <p:cNvPr id="1" name=""/>
        <p:cNvGrpSpPr/>
        <p:nvPr/>
      </p:nvGrpSpPr>
      <p:grpSpPr>
        <a:xfrm>
          <a:off x="0" y="0"/>
          <a:ext cx="0" cy="0"/>
          <a:chOff x="0" y="0"/>
          <a:chExt cx="0" cy="0"/>
        </a:xfrm>
      </p:grpSpPr>
      <p:sp>
        <p:nvSpPr>
          <p:cNvPr id="65" name="Connecteur droit 11"/>
          <p:cNvSpPr/>
          <p:nvPr/>
        </p:nvSpPr>
        <p:spPr>
          <a:xfrm flipH="1" flipV="1">
            <a:off x="2923503" y="3411530"/>
            <a:ext cx="3296994" cy="1"/>
          </a:xfrm>
          <a:prstGeom prst="line">
            <a:avLst/>
          </a:prstGeom>
          <a:ln w="12700" cap="rnd">
            <a:solidFill>
              <a:srgbClr val="FFFFFF"/>
            </a:solidFill>
          </a:ln>
        </p:spPr>
        <p:txBody>
          <a:bodyPr lIns="45719" rIns="45719"/>
          <a:lstStyle/>
          <a:p>
            <a:pPr/>
          </a:p>
        </p:txBody>
      </p:sp>
      <p:sp>
        <p:nvSpPr>
          <p:cNvPr id="66" name="Texte niveau 1…"/>
          <p:cNvSpPr txBox="1"/>
          <p:nvPr>
            <p:ph type="body" sz="quarter" idx="1"/>
          </p:nvPr>
        </p:nvSpPr>
        <p:spPr>
          <a:xfrm>
            <a:off x="361950" y="3677470"/>
            <a:ext cx="8439150" cy="431801"/>
          </a:xfrm>
          <a:prstGeom prst="rect">
            <a:avLst/>
          </a:prstGeom>
        </p:spPr>
        <p:txBody>
          <a:bodyPr/>
          <a:lstStyle>
            <a:lvl1pPr marL="0" indent="0" algn="ctr">
              <a:buSzTx/>
              <a:buNone/>
              <a:defRPr>
                <a:solidFill>
                  <a:srgbClr val="FFFFFF"/>
                </a:solidFill>
              </a:defRPr>
            </a:lvl1pPr>
            <a:lvl2pPr marL="0" indent="361950" algn="ctr">
              <a:buSzTx/>
              <a:buNone/>
              <a:defRPr>
                <a:solidFill>
                  <a:srgbClr val="FFFFFF"/>
                </a:solidFill>
              </a:defRPr>
            </a:lvl2pPr>
            <a:lvl3pPr marL="663774" indent="-301824" algn="ctr">
              <a:buChar char=""/>
              <a:defRPr>
                <a:solidFill>
                  <a:srgbClr val="FFFFFF"/>
                </a:solidFill>
              </a:defRPr>
            </a:lvl3pPr>
            <a:lvl4pPr algn="ctr">
              <a:defRPr>
                <a:solidFill>
                  <a:srgbClr val="FFFFFF"/>
                </a:solidFill>
              </a:defRPr>
            </a:lvl4pPr>
            <a:lvl5pPr algn="ctr">
              <a:defRPr>
                <a:solidFill>
                  <a:srgbClr val="FFFFFF"/>
                </a:solidFill>
              </a:defRPr>
            </a:lvl5pPr>
          </a:lstStyle>
          <a:p>
            <a:pPr/>
            <a:r>
              <a:t>Texte niveau 1</a:t>
            </a:r>
          </a:p>
          <a:p>
            <a:pPr lvl="1"/>
            <a:r>
              <a:t>Texte niveau 2</a:t>
            </a:r>
          </a:p>
          <a:p>
            <a:pPr lvl="2"/>
            <a:r>
              <a:t>Texte niveau 3</a:t>
            </a:r>
          </a:p>
          <a:p>
            <a:pPr lvl="3"/>
            <a:r>
              <a:t>Texte niveau 4</a:t>
            </a:r>
          </a:p>
          <a:p>
            <a:pPr lvl="4"/>
            <a:r>
              <a:t>Texte niveau 5</a:t>
            </a:r>
          </a:p>
        </p:txBody>
      </p:sp>
      <p:sp>
        <p:nvSpPr>
          <p:cNvPr id="67" name="Rectangle 13"/>
          <p:cNvSpPr/>
          <p:nvPr/>
        </p:nvSpPr>
        <p:spPr>
          <a:xfrm>
            <a:off x="0" y="6211020"/>
            <a:ext cx="9144000" cy="646981"/>
          </a:xfrm>
          <a:prstGeom prst="rect">
            <a:avLst/>
          </a:prstGeom>
          <a:solidFill>
            <a:srgbClr val="FFFFFF"/>
          </a:solidFill>
          <a:ln w="12700">
            <a:miter lim="400000"/>
          </a:ln>
        </p:spPr>
        <p:txBody>
          <a:bodyPr lIns="45719" rIns="45719" anchor="ctr"/>
          <a:lstStyle/>
          <a:p>
            <a:pPr algn="ctr">
              <a:defRPr>
                <a:solidFill>
                  <a:srgbClr val="FFFFFF"/>
                </a:solidFill>
                <a:latin typeface="Century Gothic"/>
                <a:ea typeface="Century Gothic"/>
                <a:cs typeface="Century Gothic"/>
                <a:sym typeface="Century Gothic"/>
              </a:defRPr>
            </a:pPr>
          </a:p>
        </p:txBody>
      </p:sp>
      <p:sp>
        <p:nvSpPr>
          <p:cNvPr id="68" name="Espace réservé du texte 25"/>
          <p:cNvSpPr/>
          <p:nvPr>
            <p:ph type="body" sz="half" idx="21"/>
          </p:nvPr>
        </p:nvSpPr>
        <p:spPr>
          <a:xfrm>
            <a:off x="355599" y="1548165"/>
            <a:ext cx="8432801" cy="1527969"/>
          </a:xfrm>
          <a:prstGeom prst="rect">
            <a:avLst/>
          </a:prstGeom>
        </p:spPr>
        <p:txBody>
          <a:bodyPr anchor="b"/>
          <a:lstStyle/>
          <a:p>
            <a:pPr marL="0" indent="0" algn="ctr">
              <a:spcBef>
                <a:spcPts val="1200"/>
              </a:spcBef>
              <a:buSzTx/>
              <a:buNone/>
              <a:defRPr b="1" sz="5400">
                <a:solidFill>
                  <a:srgbClr val="FFFFFF"/>
                </a:solidFill>
                <a:latin typeface="Century Gothic"/>
                <a:ea typeface="Century Gothic"/>
                <a:cs typeface="Century Gothic"/>
                <a:sym typeface="Century Gothic"/>
              </a:defRPr>
            </a:pPr>
          </a:p>
        </p:txBody>
      </p:sp>
      <p:sp>
        <p:nvSpPr>
          <p:cNvPr id="69" name="Numéro de diapositive"/>
          <p:cNvSpPr txBox="1"/>
          <p:nvPr>
            <p:ph type="sldNum" sz="quarter" idx="2"/>
          </p:nvPr>
        </p:nvSpPr>
        <p:spPr>
          <a:xfrm>
            <a:off x="44196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MMAIRE">
    <p:spTree>
      <p:nvGrpSpPr>
        <p:cNvPr id="1" name=""/>
        <p:cNvGrpSpPr/>
        <p:nvPr/>
      </p:nvGrpSpPr>
      <p:grpSpPr>
        <a:xfrm>
          <a:off x="0" y="0"/>
          <a:ext cx="0" cy="0"/>
          <a:chOff x="0" y="0"/>
          <a:chExt cx="0" cy="0"/>
        </a:xfrm>
      </p:grpSpPr>
      <p:sp>
        <p:nvSpPr>
          <p:cNvPr id="76" name="Texte du titre"/>
          <p:cNvSpPr txBox="1"/>
          <p:nvPr>
            <p:ph type="title"/>
          </p:nvPr>
        </p:nvSpPr>
        <p:spPr>
          <a:prstGeom prst="rect">
            <a:avLst/>
          </a:prstGeom>
        </p:spPr>
        <p:txBody>
          <a:bodyPr/>
          <a:lstStyle/>
          <a:p>
            <a:pPr/>
            <a:r>
              <a:t>Texte du titre</a:t>
            </a:r>
          </a:p>
        </p:txBody>
      </p:sp>
      <p:sp>
        <p:nvSpPr>
          <p:cNvPr id="77" name="Texte niveau 1…"/>
          <p:cNvSpPr txBox="1"/>
          <p:nvPr>
            <p:ph type="body" sz="half" idx="1"/>
          </p:nvPr>
        </p:nvSpPr>
        <p:spPr>
          <a:xfrm>
            <a:off x="2838450" y="1104900"/>
            <a:ext cx="4223393" cy="4916388"/>
          </a:xfrm>
          <a:prstGeom prst="rect">
            <a:avLst/>
          </a:prstGeom>
        </p:spPr>
        <p:txBody>
          <a:bodyPr anchor="ctr"/>
          <a:lstStyle>
            <a:lvl1pPr marL="534987" indent="-534987">
              <a:spcBef>
                <a:spcPts val="2000"/>
              </a:spcBef>
              <a:buSzTx/>
              <a:buNone/>
              <a:defRPr>
                <a:solidFill>
                  <a:srgbClr val="000000"/>
                </a:solidFill>
                <a:latin typeface="Century Gothic"/>
                <a:ea typeface="Century Gothic"/>
                <a:cs typeface="Century Gothic"/>
                <a:sym typeface="Century Gothic"/>
              </a:defRPr>
            </a:lvl1pPr>
            <a:lvl2pPr marL="534987" indent="-534987">
              <a:spcBef>
                <a:spcPts val="2000"/>
              </a:spcBef>
              <a:buSzTx/>
              <a:buNone/>
              <a:defRPr>
                <a:solidFill>
                  <a:srgbClr val="000000"/>
                </a:solidFill>
                <a:latin typeface="Century Gothic"/>
                <a:ea typeface="Century Gothic"/>
                <a:cs typeface="Century Gothic"/>
                <a:sym typeface="Century Gothic"/>
              </a:defRPr>
            </a:lvl2pPr>
            <a:lvl3pPr marL="271462" indent="-271462">
              <a:spcBef>
                <a:spcPts val="2000"/>
              </a:spcBef>
              <a:buChar char=""/>
              <a:defRPr>
                <a:solidFill>
                  <a:srgbClr val="000000"/>
                </a:solidFill>
                <a:latin typeface="Century Gothic"/>
                <a:ea typeface="Century Gothic"/>
                <a:cs typeface="Century Gothic"/>
                <a:sym typeface="Century Gothic"/>
              </a:defRPr>
            </a:lvl3pPr>
            <a:lvl4pPr marL="534987" indent="-354012">
              <a:spcBef>
                <a:spcPts val="2000"/>
              </a:spcBef>
              <a:defRPr>
                <a:solidFill>
                  <a:srgbClr val="000000"/>
                </a:solidFill>
                <a:latin typeface="Century Gothic"/>
                <a:ea typeface="Century Gothic"/>
                <a:cs typeface="Century Gothic"/>
                <a:sym typeface="Century Gothic"/>
              </a:defRPr>
            </a:lvl4pPr>
            <a:lvl5pPr marL="452437" indent="-271462">
              <a:spcBef>
                <a:spcPts val="2000"/>
              </a:spcBef>
              <a:defRPr>
                <a:solidFill>
                  <a:srgbClr val="000000"/>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7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mmaire V3">
    <p:spTree>
      <p:nvGrpSpPr>
        <p:cNvPr id="1" name=""/>
        <p:cNvGrpSpPr/>
        <p:nvPr/>
      </p:nvGrpSpPr>
      <p:grpSpPr>
        <a:xfrm>
          <a:off x="0" y="0"/>
          <a:ext cx="0" cy="0"/>
          <a:chOff x="0" y="0"/>
          <a:chExt cx="0" cy="0"/>
        </a:xfrm>
      </p:grpSpPr>
      <p:sp>
        <p:nvSpPr>
          <p:cNvPr id="85" name="Texte du titre"/>
          <p:cNvSpPr txBox="1"/>
          <p:nvPr>
            <p:ph type="title"/>
          </p:nvPr>
        </p:nvSpPr>
        <p:spPr>
          <a:prstGeom prst="rect">
            <a:avLst/>
          </a:prstGeom>
        </p:spPr>
        <p:txBody>
          <a:bodyPr/>
          <a:lstStyle/>
          <a:p>
            <a:pPr/>
            <a:r>
              <a:t>Texte du titre</a:t>
            </a:r>
          </a:p>
        </p:txBody>
      </p:sp>
      <p:sp>
        <p:nvSpPr>
          <p:cNvPr id="86" name="Texte niveau 1…"/>
          <p:cNvSpPr txBox="1"/>
          <p:nvPr>
            <p:ph type="body" idx="1"/>
          </p:nvPr>
        </p:nvSpPr>
        <p:spPr>
          <a:xfrm>
            <a:off x="2838450" y="1104900"/>
            <a:ext cx="5962650" cy="4916388"/>
          </a:xfrm>
          <a:prstGeom prst="rect">
            <a:avLst/>
          </a:prstGeom>
        </p:spPr>
        <p:txBody>
          <a:bodyPr anchor="ctr"/>
          <a:lstStyle>
            <a:lvl1pPr marL="534987" indent="-534987">
              <a:spcBef>
                <a:spcPts val="1000"/>
              </a:spcBef>
              <a:buClr>
                <a:srgbClr val="004563"/>
              </a:buClr>
              <a:buSzPct val="100000"/>
              <a:buAutoNum type="arabicPeriod" startAt="1"/>
              <a:tabLst>
                <a:tab pos="4660900" algn="l"/>
              </a:tabLst>
              <a:defRPr>
                <a:solidFill>
                  <a:srgbClr val="000000"/>
                </a:solidFill>
                <a:latin typeface="Century Gothic"/>
                <a:ea typeface="Century Gothic"/>
                <a:cs typeface="Century Gothic"/>
                <a:sym typeface="Century Gothic"/>
              </a:defRPr>
            </a:lvl1pPr>
            <a:lvl2pPr marL="0" indent="534987">
              <a:spcBef>
                <a:spcPts val="1000"/>
              </a:spcBef>
              <a:buClr>
                <a:srgbClr val="004563"/>
              </a:buClr>
              <a:buSzTx/>
              <a:buNone/>
              <a:tabLst>
                <a:tab pos="4660900" algn="l"/>
              </a:tabLst>
              <a:defRPr>
                <a:solidFill>
                  <a:srgbClr val="000000"/>
                </a:solidFill>
                <a:latin typeface="Century Gothic"/>
                <a:ea typeface="Century Gothic"/>
                <a:cs typeface="Century Gothic"/>
                <a:sym typeface="Century Gothic"/>
              </a:defRPr>
            </a:lvl2pPr>
            <a:lvl3pPr marL="971406" indent="-436418">
              <a:spcBef>
                <a:spcPts val="1000"/>
              </a:spcBef>
              <a:buClr>
                <a:srgbClr val="004563"/>
              </a:buClr>
              <a:buChar char=""/>
              <a:tabLst>
                <a:tab pos="4660900" algn="l"/>
              </a:tabLst>
              <a:defRPr>
                <a:solidFill>
                  <a:srgbClr val="000000"/>
                </a:solidFill>
                <a:latin typeface="Century Gothic"/>
                <a:ea typeface="Century Gothic"/>
                <a:cs typeface="Century Gothic"/>
                <a:sym typeface="Century Gothic"/>
              </a:defRPr>
            </a:lvl3pPr>
            <a:lvl4pPr indent="801687">
              <a:spcBef>
                <a:spcPts val="1000"/>
              </a:spcBef>
              <a:buClr>
                <a:srgbClr val="004563"/>
              </a:buClr>
              <a:tabLst>
                <a:tab pos="4660900" algn="l"/>
              </a:tabLst>
              <a:defRPr>
                <a:solidFill>
                  <a:srgbClr val="000000"/>
                </a:solidFill>
                <a:latin typeface="Century Gothic"/>
                <a:ea typeface="Century Gothic"/>
                <a:cs typeface="Century Gothic"/>
                <a:sym typeface="Century Gothic"/>
              </a:defRPr>
            </a:lvl4pPr>
            <a:lvl5pPr marL="957551" indent="-155863">
              <a:spcBef>
                <a:spcPts val="1000"/>
              </a:spcBef>
              <a:buClr>
                <a:srgbClr val="004563"/>
              </a:buClr>
              <a:tabLst>
                <a:tab pos="4660900" algn="l"/>
              </a:tabLst>
              <a:defRPr>
                <a:solidFill>
                  <a:srgbClr val="000000"/>
                </a:solidFill>
                <a:latin typeface="Century Gothic"/>
                <a:ea typeface="Century Gothic"/>
                <a:cs typeface="Century Gothic"/>
                <a:sym typeface="Century Gothic"/>
              </a:defRPr>
            </a:lvl5pPr>
          </a:lstStyle>
          <a:p>
            <a:pPr/>
            <a:r>
              <a:t>Texte niveau 1</a:t>
            </a:r>
          </a:p>
          <a:p>
            <a:pPr lvl="1"/>
            <a:r>
              <a:t>Texte niveau 2</a:t>
            </a:r>
          </a:p>
          <a:p>
            <a:pPr lvl="2"/>
            <a:r>
              <a:t>Texte niveau 3</a:t>
            </a:r>
          </a:p>
          <a:p>
            <a:pPr lvl="3"/>
            <a:r>
              <a:t>Texte niveau 4</a:t>
            </a:r>
          </a:p>
          <a:p>
            <a:pPr lvl="4"/>
            <a:r>
              <a:t>Texte niveau 5</a:t>
            </a:r>
          </a:p>
        </p:txBody>
      </p:sp>
      <p:sp>
        <p:nvSpPr>
          <p:cNvPr id="8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XTE">
    <p:spTree>
      <p:nvGrpSpPr>
        <p:cNvPr id="1" name=""/>
        <p:cNvGrpSpPr/>
        <p:nvPr/>
      </p:nvGrpSpPr>
      <p:grpSpPr>
        <a:xfrm>
          <a:off x="0" y="0"/>
          <a:ext cx="0" cy="0"/>
          <a:chOff x="0" y="0"/>
          <a:chExt cx="0" cy="0"/>
        </a:xfrm>
      </p:grpSpPr>
      <p:sp>
        <p:nvSpPr>
          <p:cNvPr id="94" name="Texte niveau 1…"/>
          <p:cNvSpPr txBox="1"/>
          <p:nvPr>
            <p:ph type="body" idx="1"/>
          </p:nvPr>
        </p:nvSpPr>
        <p:spPr>
          <a:prstGeom prst="rect">
            <a:avLst/>
          </a:prstGeom>
        </p:spPr>
        <p:txBody>
          <a:bodyPr/>
          <a:lstStyle>
            <a:lvl1pPr>
              <a:buBlip>
                <a:blip r:embed="rId2"/>
              </a:buBlip>
            </a:lvl1pPr>
          </a:lstStyle>
          <a:p>
            <a:pPr/>
            <a:r>
              <a:t>Texte niveau 1</a:t>
            </a:r>
          </a:p>
          <a:p>
            <a:pPr lvl="1"/>
            <a:r>
              <a:t>Texte niveau 2</a:t>
            </a:r>
          </a:p>
          <a:p>
            <a:pPr lvl="2"/>
            <a:r>
              <a:t>Texte niveau 3</a:t>
            </a:r>
          </a:p>
          <a:p>
            <a:pPr lvl="3"/>
            <a:r>
              <a:t>Texte niveau 4</a:t>
            </a:r>
          </a:p>
          <a:p>
            <a:pPr lvl="4"/>
            <a:r>
              <a:t>Texte niveau 5</a:t>
            </a:r>
          </a:p>
        </p:txBody>
      </p:sp>
      <p:sp>
        <p:nvSpPr>
          <p:cNvPr id="95" name="Texte du titre"/>
          <p:cNvSpPr txBox="1"/>
          <p:nvPr>
            <p:ph type="title"/>
          </p:nvPr>
        </p:nvSpPr>
        <p:spPr>
          <a:prstGeom prst="rect">
            <a:avLst/>
          </a:prstGeom>
        </p:spPr>
        <p:txBody>
          <a:bodyPr/>
          <a:lstStyle/>
          <a:p>
            <a:pPr/>
            <a:r>
              <a:t>Texte du titre</a:t>
            </a:r>
          </a:p>
        </p:txBody>
      </p:sp>
      <p:sp>
        <p:nvSpPr>
          <p:cNvPr id="96" name="Numéro de diapositive"/>
          <p:cNvSpPr txBox="1"/>
          <p:nvPr>
            <p:ph type="sldNum" sz="quarter" idx="2"/>
          </p:nvPr>
        </p:nvSpPr>
        <p:spPr>
          <a:prstGeom prst="rect">
            <a:avLst/>
          </a:prstGeom>
        </p:spPr>
        <p:txBody>
          <a:bodyPr/>
          <a:lstStyle/>
          <a:p>
            <a:pPr/>
            <a:fld id="{86CB4B4D-7CA3-9044-876B-883B54F8677D}" type="slidenum"/>
          </a:p>
        </p:txBody>
      </p:sp>
      <p:sp>
        <p:nvSpPr>
          <p:cNvPr id="97" name="Espace réservé du texte 11"/>
          <p:cNvSpPr/>
          <p:nvPr>
            <p:ph type="body" sz="quarter" idx="21"/>
          </p:nvPr>
        </p:nvSpPr>
        <p:spPr>
          <a:xfrm>
            <a:off x="727074" y="819402"/>
            <a:ext cx="7670801" cy="381796"/>
          </a:xfrm>
          <a:prstGeom prst="rect">
            <a:avLst/>
          </a:prstGeom>
        </p:spPr>
        <p:txBody>
          <a:bodyPr/>
          <a:lstStyle/>
          <a:p>
            <a:pPr>
              <a:spcBef>
                <a:spcPts val="300"/>
              </a:spcBef>
              <a:buSzTx/>
              <a:buNone/>
              <a:defRPr b="1" sz="1400">
                <a:solidFill>
                  <a:srgbClr val="004563"/>
                </a:solidFill>
                <a:latin typeface="Century Gothic"/>
                <a:ea typeface="Century Gothic"/>
                <a:cs typeface="Century Gothic"/>
                <a:sym typeface="Century Gothic"/>
              </a:defRPr>
            </a:pP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gif"/><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Connecteur droit 8"/>
          <p:cNvSpPr/>
          <p:nvPr/>
        </p:nvSpPr>
        <p:spPr>
          <a:xfrm>
            <a:off x="266700" y="6478375"/>
            <a:ext cx="799201" cy="1"/>
          </a:xfrm>
          <a:prstGeom prst="line">
            <a:avLst/>
          </a:prstGeom>
          <a:ln w="6350" cap="rnd">
            <a:solidFill>
              <a:srgbClr val="004563"/>
            </a:solidFill>
          </a:ln>
        </p:spPr>
        <p:txBody>
          <a:bodyPr lIns="45719" rIns="45719"/>
          <a:lstStyle/>
          <a:p>
            <a:pPr/>
          </a:p>
        </p:txBody>
      </p:sp>
      <p:sp>
        <p:nvSpPr>
          <p:cNvPr id="3" name="Connecteur droit 15"/>
          <p:cNvSpPr/>
          <p:nvPr/>
        </p:nvSpPr>
        <p:spPr>
          <a:xfrm>
            <a:off x="727694" y="735475"/>
            <a:ext cx="7681295" cy="1"/>
          </a:xfrm>
          <a:prstGeom prst="line">
            <a:avLst/>
          </a:prstGeom>
          <a:ln w="6350">
            <a:solidFill>
              <a:srgbClr val="004563"/>
            </a:solidFill>
          </a:ln>
        </p:spPr>
        <p:txBody>
          <a:bodyPr lIns="45719" rIns="45719"/>
          <a:lstStyle/>
          <a:p>
            <a:pPr/>
          </a:p>
        </p:txBody>
      </p:sp>
      <p:sp>
        <p:nvSpPr>
          <p:cNvPr id="4" name="Texte niveau 1…"/>
          <p:cNvSpPr txBox="1"/>
          <p:nvPr>
            <p:ph type="body" idx="1"/>
          </p:nvPr>
        </p:nvSpPr>
        <p:spPr>
          <a:xfrm>
            <a:off x="738187" y="1570037"/>
            <a:ext cx="7670801" cy="44704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buBlip>
                <a:blip r:embed="rId2"/>
              </a:buBlip>
            </a:lvl1pPr>
          </a:lstStyle>
          <a:p>
            <a:pPr/>
            <a:r>
              <a:t>Texte niveau 1</a:t>
            </a:r>
          </a:p>
          <a:p>
            <a:pPr lvl="1"/>
            <a:r>
              <a:t>Texte niveau 2</a:t>
            </a:r>
          </a:p>
          <a:p>
            <a:pPr lvl="2"/>
            <a:r>
              <a:t>Texte niveau 3</a:t>
            </a:r>
          </a:p>
          <a:p>
            <a:pPr lvl="3"/>
            <a:r>
              <a:t>Texte niveau 4</a:t>
            </a:r>
          </a:p>
          <a:p>
            <a:pPr lvl="4"/>
            <a:r>
              <a:t>Texte niveau 5</a:t>
            </a:r>
          </a:p>
        </p:txBody>
      </p:sp>
      <p:sp>
        <p:nvSpPr>
          <p:cNvPr id="5" name="Texte du titre"/>
          <p:cNvSpPr txBox="1"/>
          <p:nvPr>
            <p:ph type="title"/>
          </p:nvPr>
        </p:nvSpPr>
        <p:spPr>
          <a:xfrm>
            <a:off x="727695" y="331680"/>
            <a:ext cx="7681294" cy="33813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a:r>
              <a:t>Texte du titre</a:t>
            </a:r>
          </a:p>
        </p:txBody>
      </p:sp>
      <p:sp>
        <p:nvSpPr>
          <p:cNvPr id="6" name="Numéro de diapositive"/>
          <p:cNvSpPr txBox="1"/>
          <p:nvPr>
            <p:ph type="sldNum" sz="quarter" idx="2"/>
          </p:nvPr>
        </p:nvSpPr>
        <p:spPr>
          <a:xfrm>
            <a:off x="414510" y="6596546"/>
            <a:ext cx="127001" cy="127001"/>
          </a:xfrm>
          <a:prstGeom prst="rect">
            <a:avLst/>
          </a:prstGeom>
          <a:ln w="12700">
            <a:miter lim="400000"/>
          </a:ln>
        </p:spPr>
        <p:txBody>
          <a:bodyPr wrap="none" lIns="0" tIns="0" rIns="0" bIns="0" anchor="b">
            <a:spAutoFit/>
          </a:bodyPr>
          <a:lstStyle>
            <a:lvl1pPr algn="r">
              <a:defRPr sz="800">
                <a:solidFill>
                  <a:srgbClr val="004563"/>
                </a:solidFill>
                <a:latin typeface="Century Gothic"/>
                <a:ea typeface="Century Gothic"/>
                <a:cs typeface="Century Gothic"/>
                <a:sym typeface="Century Gothic"/>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b="0" baseline="0" cap="none" i="0" spc="0" strike="noStrike" sz="2000" u="none">
          <a:solidFill>
            <a:srgbClr val="004563"/>
          </a:solidFill>
          <a:uFillTx/>
          <a:latin typeface="Century Gothic"/>
          <a:ea typeface="Century Gothic"/>
          <a:cs typeface="Century Gothic"/>
          <a:sym typeface="Century Gothic"/>
        </a:defRPr>
      </a:lvl9pPr>
    </p:titleStyle>
    <p:bodyStyle>
      <a:lvl1pPr marL="285750" marR="0" indent="-285750" algn="l" defTabSz="457200" rtl="0" latinLnBrk="0">
        <a:lnSpc>
          <a:spcPct val="100000"/>
        </a:lnSpc>
        <a:spcBef>
          <a:spcPts val="400"/>
        </a:spcBef>
        <a:spcAft>
          <a:spcPts val="0"/>
        </a:spcAft>
        <a:buClrTx/>
        <a:buSzPct val="120000"/>
        <a:buFontTx/>
        <a:buBlip>
          <a:blip r:embed="rId2"/>
        </a:buBlip>
        <a:tabLst/>
        <a:defRPr b="0" baseline="0" cap="none" i="0" spc="0" strike="noStrike" sz="1800" u="none">
          <a:solidFill>
            <a:srgbClr val="404040"/>
          </a:solidFill>
          <a:uFillTx/>
          <a:latin typeface="+mn-lt"/>
          <a:ea typeface="+mn-ea"/>
          <a:cs typeface="+mn-cs"/>
          <a:sym typeface="Arial"/>
        </a:defRPr>
      </a:lvl1pPr>
      <a:lvl2pPr marL="778668" marR="0" indent="-321468" algn="l" defTabSz="457200" rtl="0" latinLnBrk="0">
        <a:lnSpc>
          <a:spcPct val="100000"/>
        </a:lnSpc>
        <a:spcBef>
          <a:spcPts val="400"/>
        </a:spcBef>
        <a:spcAft>
          <a:spcPts val="0"/>
        </a:spcAft>
        <a:buClrTx/>
        <a:buSzPct val="100000"/>
        <a:buFontTx/>
        <a:buChar char="à"/>
        <a:tabLst/>
        <a:defRPr b="0" baseline="0" cap="none" i="0" spc="0" strike="noStrike" sz="1800" u="none">
          <a:solidFill>
            <a:srgbClr val="404040"/>
          </a:solidFill>
          <a:uFillTx/>
          <a:latin typeface="+mn-lt"/>
          <a:ea typeface="+mn-ea"/>
          <a:cs typeface="+mn-cs"/>
          <a:sym typeface="Arial"/>
        </a:defRPr>
      </a:lvl2pPr>
      <a:lvl3pPr marL="1124630" marR="0" indent="-210230"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3pPr>
      <a:lvl4pPr marL="0" marR="0" indent="630237" algn="l" defTabSz="457200" rtl="0" latinLnBrk="0">
        <a:lnSpc>
          <a:spcPct val="100000"/>
        </a:lnSpc>
        <a:spcBef>
          <a:spcPts val="400"/>
        </a:spcBef>
        <a:spcAft>
          <a:spcPts val="0"/>
        </a:spcAft>
        <a:buClrTx/>
        <a:buSzTx/>
        <a:buFontTx/>
        <a:buNone/>
        <a:tabLst/>
        <a:defRPr b="0" baseline="0" cap="none" i="0" spc="0" strike="noStrike" sz="1800" u="none">
          <a:solidFill>
            <a:srgbClr val="404040"/>
          </a:solidFill>
          <a:uFillTx/>
          <a:latin typeface="+mn-lt"/>
          <a:ea typeface="+mn-ea"/>
          <a:cs typeface="+mn-cs"/>
          <a:sym typeface="Arial"/>
        </a:defRPr>
      </a:lvl4pPr>
      <a:lvl5pPr marL="850673" marR="0" indent="-220435"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5pPr>
      <a:lvl6pPr marL="2491739" marR="0" indent="-205739"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6pPr>
      <a:lvl7pPr marL="2948939" marR="0" indent="-205739"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7pPr>
      <a:lvl8pPr marL="3406140" marR="0" indent="-205740"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8pPr>
      <a:lvl9pPr marL="3863340" marR="0" indent="-205740" algn="l" defTabSz="457200" rtl="0" latinLnBrk="0">
        <a:lnSpc>
          <a:spcPct val="100000"/>
        </a:lnSpc>
        <a:spcBef>
          <a:spcPts val="400"/>
        </a:spcBef>
        <a:spcAft>
          <a:spcPts val="0"/>
        </a:spcAft>
        <a:buClrTx/>
        <a:buSzPct val="100000"/>
        <a:buFontTx/>
        <a:buChar char="•"/>
        <a:tabLst/>
        <a:defRPr b="0" baseline="0" cap="none" i="0" spc="0" strike="noStrike" sz="1800" u="none">
          <a:solidFill>
            <a:srgbClr val="40404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1pPr>
      <a:lvl2pPr marL="0" marR="0" indent="457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2pPr>
      <a:lvl3pPr marL="0" marR="0" indent="914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3pPr>
      <a:lvl4pPr marL="0" marR="0" indent="1371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4pPr>
      <a:lvl5pPr marL="0" marR="0" indent="18288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5pPr>
      <a:lvl6pPr marL="0" marR="0" indent="22860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6pPr>
      <a:lvl7pPr marL="0" marR="0" indent="2743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7pPr>
      <a:lvl8pPr marL="0" marR="0" indent="3200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8pPr>
      <a:lvl9pPr marL="0" marR="0" indent="3657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 Id="rId3"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4.png"/><Relationship Id="rId3"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5.png"/><Relationship Id="rId3"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4.gif"/><Relationship Id="rId4" Type="http://schemas.openxmlformats.org/officeDocument/2006/relationships/image" Target="../media/image5.gif"/><Relationship Id="rId5" Type="http://schemas.openxmlformats.org/officeDocument/2006/relationships/image" Target="../media/image6.gif"/><Relationship Id="rId6" Type="http://schemas.openxmlformats.org/officeDocument/2006/relationships/image" Target="../media/image7.gif"/><Relationship Id="rId7" Type="http://schemas.openxmlformats.org/officeDocument/2006/relationships/image" Target="../media/image8.gif"/><Relationship Id="rId8" Type="http://schemas.openxmlformats.org/officeDocument/2006/relationships/image" Target="../media/image9.gif"/><Relationship Id="rId9" Type="http://schemas.openxmlformats.org/officeDocument/2006/relationships/image" Target="../media/image10.gif"/><Relationship Id="rId10" Type="http://schemas.openxmlformats.org/officeDocument/2006/relationships/image" Target="../media/image11.gif"/><Relationship Id="rId11" Type="http://schemas.openxmlformats.org/officeDocument/2006/relationships/image" Target="../media/image12.gif"/><Relationship Id="rId12" Type="http://schemas.openxmlformats.org/officeDocument/2006/relationships/image" Target="../media/image13.gif"/><Relationship Id="rId13" Type="http://schemas.openxmlformats.org/officeDocument/2006/relationships/image" Target="../media/image14.gif"/><Relationship Id="rId14" Type="http://schemas.openxmlformats.org/officeDocument/2006/relationships/image" Target="../media/image15.gif"/><Relationship Id="rId15" Type="http://schemas.openxmlformats.org/officeDocument/2006/relationships/image" Target="../media/image16.gif"/><Relationship Id="rId16" Type="http://schemas.openxmlformats.org/officeDocument/2006/relationships/image" Target="../media/image17.gif"/><Relationship Id="rId17" Type="http://schemas.openxmlformats.org/officeDocument/2006/relationships/image" Target="../media/image18.gif"/><Relationship Id="rId18" Type="http://schemas.openxmlformats.org/officeDocument/2006/relationships/image" Target="../media/image19.g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6.gif"/><Relationship Id="rId3" Type="http://schemas.openxmlformats.org/officeDocument/2006/relationships/image" Target="../media/image17.gif"/><Relationship Id="rId4" Type="http://schemas.openxmlformats.org/officeDocument/2006/relationships/image" Target="../media/image18.gif"/><Relationship Id="rId5" Type="http://schemas.openxmlformats.org/officeDocument/2006/relationships/image" Target="../media/image14.gif"/><Relationship Id="rId6" Type="http://schemas.openxmlformats.org/officeDocument/2006/relationships/image" Target="../media/image12.gif"/><Relationship Id="rId7" Type="http://schemas.openxmlformats.org/officeDocument/2006/relationships/image" Target="../media/image11.gif"/><Relationship Id="rId8" Type="http://schemas.openxmlformats.org/officeDocument/2006/relationships/image" Target="../media/image15.gif"/><Relationship Id="rId9" Type="http://schemas.openxmlformats.org/officeDocument/2006/relationships/image" Target="../media/image19.gif"/><Relationship Id="rId10" Type="http://schemas.openxmlformats.org/officeDocument/2006/relationships/image" Target="../media/image13.g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g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 Id="rId3" Type="http://schemas.openxmlformats.org/officeDocument/2006/relationships/image" Target="../media/image27.png"/><Relationship Id="rId4" Type="http://schemas.openxmlformats.org/officeDocument/2006/relationships/image" Target="../media/image12.gif"/><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12.gif"/><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4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1.png"/><Relationship Id="rId3" Type="http://schemas.openxmlformats.org/officeDocument/2006/relationships/image" Target="../media/image2.jpeg"/><Relationship Id="rId4" Type="http://schemas.openxmlformats.org/officeDocument/2006/relationships/image" Target="../media/image4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image" Target="../media/image15.gif"/><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4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4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19.g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13.gif"/><Relationship Id="rId5" Type="http://schemas.openxmlformats.org/officeDocument/2006/relationships/image" Target="../media/image3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4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4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g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g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4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g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png"/><Relationship Id="rId3"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png"/><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itle 1"/>
          <p:cNvSpPr txBox="1"/>
          <p:nvPr>
            <p:ph type="title"/>
          </p:nvPr>
        </p:nvSpPr>
        <p:spPr>
          <a:prstGeom prst="rect">
            <a:avLst/>
          </a:prstGeom>
        </p:spPr>
        <p:txBody>
          <a:bodyPr/>
          <a:lstStyle>
            <a:lvl1pPr>
              <a:lnSpc>
                <a:spcPct val="95000"/>
              </a:lnSpc>
              <a:defRPr b="1" sz="3600"/>
            </a:lvl1pPr>
          </a:lstStyle>
          <a:p>
            <a:pPr/>
            <a:r>
              <a:t>Les substances dangereuses</a:t>
            </a:r>
          </a:p>
        </p:txBody>
      </p:sp>
      <p:sp>
        <p:nvSpPr>
          <p:cNvPr id="236" name="Text Placeholder 2"/>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87" name="Capture d’écran 2018-12-17 à 23.13.12.png" descr="Capture d’écran 2018-12-17 à 23.13.12.png"/>
          <p:cNvPicPr>
            <a:picLocks noChangeAspect="1"/>
          </p:cNvPicPr>
          <p:nvPr/>
        </p:nvPicPr>
        <p:blipFill>
          <a:blip r:embed="rId2">
            <a:extLst/>
          </a:blip>
          <a:stretch>
            <a:fillRect/>
          </a:stretch>
        </p:blipFill>
        <p:spPr>
          <a:xfrm>
            <a:off x="1276350" y="1936750"/>
            <a:ext cx="6591300" cy="2984500"/>
          </a:xfrm>
          <a:prstGeom prst="rect">
            <a:avLst/>
          </a:prstGeom>
          <a:ln w="12700">
            <a:miter lim="400000"/>
          </a:ln>
        </p:spPr>
      </p:pic>
      <p:pic>
        <p:nvPicPr>
          <p:cNvPr id="288"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91" name="Capture d’écran 2018-12-17 à 23.13.20.png" descr="Capture d’écran 2018-12-17 à 23.13.20.png"/>
          <p:cNvPicPr>
            <a:picLocks noChangeAspect="1"/>
          </p:cNvPicPr>
          <p:nvPr/>
        </p:nvPicPr>
        <p:blipFill>
          <a:blip r:embed="rId2">
            <a:extLst/>
          </a:blip>
          <a:stretch>
            <a:fillRect/>
          </a:stretch>
        </p:blipFill>
        <p:spPr>
          <a:xfrm>
            <a:off x="1333500" y="2406650"/>
            <a:ext cx="6477000" cy="2044700"/>
          </a:xfrm>
          <a:prstGeom prst="rect">
            <a:avLst/>
          </a:prstGeom>
          <a:ln w="12700">
            <a:miter lim="400000"/>
          </a:ln>
        </p:spPr>
      </p:pic>
      <p:pic>
        <p:nvPicPr>
          <p:cNvPr id="292"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95" name="Capture d’écran 2018-12-17 à 23.13.28.png" descr="Capture d’écran 2018-12-17 à 23.13.28.png"/>
          <p:cNvPicPr>
            <a:picLocks noChangeAspect="1"/>
          </p:cNvPicPr>
          <p:nvPr/>
        </p:nvPicPr>
        <p:blipFill>
          <a:blip r:embed="rId2">
            <a:extLst/>
          </a:blip>
          <a:stretch>
            <a:fillRect/>
          </a:stretch>
        </p:blipFill>
        <p:spPr>
          <a:xfrm>
            <a:off x="1270000" y="1803400"/>
            <a:ext cx="6604000" cy="3251200"/>
          </a:xfrm>
          <a:prstGeom prst="rect">
            <a:avLst/>
          </a:prstGeom>
          <a:ln w="12700">
            <a:miter lim="400000"/>
          </a:ln>
        </p:spPr>
      </p:pic>
      <p:pic>
        <p:nvPicPr>
          <p:cNvPr id="296"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AXAShape 1"/>
          <p:cNvSpPr txBox="1"/>
          <p:nvPr>
            <p:ph type="title"/>
          </p:nvPr>
        </p:nvSpPr>
        <p:spPr>
          <a:xfrm>
            <a:off x="727694" y="-265220"/>
            <a:ext cx="7681295" cy="970716"/>
          </a:xfrm>
          <a:prstGeom prst="rect">
            <a:avLst/>
          </a:prstGeom>
        </p:spPr>
        <p:txBody>
          <a:bodyPr/>
          <a:lstStyle/>
          <a:p>
            <a:pPr/>
            <a:r>
              <a:t>Agents chimiques dangereux</a:t>
            </a:r>
          </a:p>
          <a:p>
            <a:pPr>
              <a:defRPr sz="1800"/>
            </a:pPr>
            <a:r>
              <a:t>REACH - SGH - CPL </a:t>
            </a:r>
          </a:p>
        </p:txBody>
      </p:sp>
      <p:sp>
        <p:nvSpPr>
          <p:cNvPr id="299" name="Nouvelle législation :…"/>
          <p:cNvSpPr txBox="1"/>
          <p:nvPr/>
        </p:nvSpPr>
        <p:spPr>
          <a:xfrm>
            <a:off x="684250" y="1318343"/>
            <a:ext cx="7093697"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1800">
                <a:latin typeface="Century Gothic"/>
                <a:ea typeface="Century Gothic"/>
                <a:cs typeface="Century Gothic"/>
                <a:sym typeface="Century Gothic"/>
              </a:defRPr>
            </a:pPr>
            <a:r>
              <a:rPr>
                <a:solidFill>
                  <a:srgbClr val="FF2600"/>
                </a:solidFill>
              </a:rPr>
              <a:t>Nouvelle législation</a:t>
            </a:r>
            <a:r>
              <a:t> :</a:t>
            </a:r>
          </a:p>
          <a:p>
            <a:pPr>
              <a:defRPr sz="1600">
                <a:latin typeface="Century Gothic"/>
                <a:ea typeface="Century Gothic"/>
                <a:cs typeface="Century Gothic"/>
                <a:sym typeface="Century Gothic"/>
              </a:defRPr>
            </a:pPr>
          </a:p>
          <a:p>
            <a:pPr marL="228600" indent="-228600">
              <a:buSzPct val="100000"/>
              <a:buChar char="•"/>
              <a:defRPr sz="1600">
                <a:latin typeface="Century Gothic"/>
                <a:ea typeface="Century Gothic"/>
                <a:cs typeface="Century Gothic"/>
                <a:sym typeface="Century Gothic"/>
              </a:defRPr>
            </a:pPr>
            <a:r>
              <a:rPr>
                <a:solidFill>
                  <a:srgbClr val="FF2600"/>
                </a:solidFill>
              </a:rPr>
              <a:t>R</a:t>
            </a:r>
            <a:r>
              <a:t>egistration </a:t>
            </a:r>
            <a:r>
              <a:rPr>
                <a:solidFill>
                  <a:srgbClr val="FF2600"/>
                </a:solidFill>
              </a:rPr>
              <a:t>E</a:t>
            </a:r>
            <a:r>
              <a:t>valuation and </a:t>
            </a:r>
            <a:r>
              <a:rPr>
                <a:solidFill>
                  <a:srgbClr val="FF2600"/>
                </a:solidFill>
              </a:rPr>
              <a:t>A</a:t>
            </a:r>
            <a:r>
              <a:t>utorisation of </a:t>
            </a:r>
            <a:r>
              <a:rPr>
                <a:solidFill>
                  <a:srgbClr val="FF2600"/>
                </a:solidFill>
              </a:rPr>
              <a:t>CH</a:t>
            </a:r>
            <a:r>
              <a:t>emical</a:t>
            </a:r>
          </a:p>
          <a:p>
            <a:pPr marL="228600" indent="-228600">
              <a:buSzPct val="100000"/>
              <a:buChar char="•"/>
              <a:defRPr sz="1600">
                <a:latin typeface="Century Gothic"/>
                <a:ea typeface="Century Gothic"/>
                <a:cs typeface="Century Gothic"/>
                <a:sym typeface="Century Gothic"/>
              </a:defRPr>
            </a:pPr>
            <a:r>
              <a:rPr>
                <a:solidFill>
                  <a:srgbClr val="FF2600"/>
                </a:solidFill>
              </a:rPr>
              <a:t>S</a:t>
            </a:r>
            <a:r>
              <a:t>ystème </a:t>
            </a:r>
            <a:r>
              <a:rPr>
                <a:solidFill>
                  <a:srgbClr val="FF2600"/>
                </a:solidFill>
              </a:rPr>
              <a:t>G</a:t>
            </a:r>
            <a:r>
              <a:t>énéral </a:t>
            </a:r>
            <a:r>
              <a:rPr>
                <a:solidFill>
                  <a:srgbClr val="FF2600"/>
                </a:solidFill>
              </a:rPr>
              <a:t>H</a:t>
            </a:r>
            <a:r>
              <a:t>armonisé</a:t>
            </a:r>
          </a:p>
          <a:p>
            <a:pPr marL="228600" indent="-228600">
              <a:buSzPct val="100000"/>
              <a:buChar char="•"/>
              <a:defRPr sz="1600">
                <a:latin typeface="Century Gothic"/>
                <a:ea typeface="Century Gothic"/>
                <a:cs typeface="Century Gothic"/>
                <a:sym typeface="Century Gothic"/>
              </a:defRPr>
            </a:pPr>
            <a:r>
              <a:rPr>
                <a:solidFill>
                  <a:srgbClr val="FF2600"/>
                </a:solidFill>
              </a:rPr>
              <a:t>C</a:t>
            </a:r>
            <a:r>
              <a:t>lassification, </a:t>
            </a:r>
            <a:r>
              <a:rPr>
                <a:solidFill>
                  <a:srgbClr val="FF2600"/>
                </a:solidFill>
              </a:rPr>
              <a:t>L</a:t>
            </a:r>
            <a:r>
              <a:t>abelling and </a:t>
            </a:r>
            <a:r>
              <a:rPr>
                <a:solidFill>
                  <a:srgbClr val="FF2600"/>
                </a:solidFill>
              </a:rPr>
              <a:t>P</a:t>
            </a:r>
            <a:r>
              <a:t>ackaging </a:t>
            </a:r>
          </a:p>
        </p:txBody>
      </p:sp>
      <p:pic>
        <p:nvPicPr>
          <p:cNvPr id="300" name="Image" descr="Image"/>
          <p:cNvPicPr>
            <a:picLocks noChangeAspect="1"/>
          </p:cNvPicPr>
          <p:nvPr/>
        </p:nvPicPr>
        <p:blipFill>
          <a:blip r:embed="rId2">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AXAShape 1"/>
          <p:cNvSpPr txBox="1"/>
          <p:nvPr>
            <p:ph type="title"/>
          </p:nvPr>
        </p:nvSpPr>
        <p:spPr>
          <a:xfrm>
            <a:off x="727694" y="-265220"/>
            <a:ext cx="7681295" cy="970716"/>
          </a:xfrm>
          <a:prstGeom prst="rect">
            <a:avLst/>
          </a:prstGeom>
        </p:spPr>
        <p:txBody>
          <a:bodyPr/>
          <a:lstStyle/>
          <a:p>
            <a:pPr/>
            <a:r>
              <a:t>Agents chimiques dangereux</a:t>
            </a:r>
          </a:p>
          <a:p>
            <a:pPr>
              <a:defRPr sz="1800"/>
            </a:pPr>
            <a:r>
              <a:t>REACH - SGH - CPL </a:t>
            </a:r>
          </a:p>
        </p:txBody>
      </p:sp>
      <p:sp>
        <p:nvSpPr>
          <p:cNvPr id="303" name="Registration Evaluation and Autorisation of CHemical…"/>
          <p:cNvSpPr txBox="1"/>
          <p:nvPr/>
        </p:nvSpPr>
        <p:spPr>
          <a:xfrm>
            <a:off x="684250" y="1318343"/>
            <a:ext cx="7093697" cy="3302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8600" indent="-228600">
              <a:buSzPct val="100000"/>
              <a:buChar char="•"/>
              <a:defRPr sz="1600">
                <a:latin typeface="Century Gothic"/>
                <a:ea typeface="Century Gothic"/>
                <a:cs typeface="Century Gothic"/>
                <a:sym typeface="Century Gothic"/>
              </a:defRPr>
            </a:pPr>
            <a:r>
              <a:rPr>
                <a:solidFill>
                  <a:srgbClr val="FF2600"/>
                </a:solidFill>
              </a:rPr>
              <a:t>R</a:t>
            </a:r>
            <a:r>
              <a:t>egistration </a:t>
            </a:r>
            <a:r>
              <a:rPr>
                <a:solidFill>
                  <a:srgbClr val="FF2600"/>
                </a:solidFill>
              </a:rPr>
              <a:t>E</a:t>
            </a:r>
            <a:r>
              <a:t>valuation and </a:t>
            </a:r>
            <a:r>
              <a:rPr>
                <a:solidFill>
                  <a:srgbClr val="FF2600"/>
                </a:solidFill>
              </a:rPr>
              <a:t>A</a:t>
            </a:r>
            <a:r>
              <a:t>utorisation of </a:t>
            </a:r>
            <a:r>
              <a:rPr>
                <a:solidFill>
                  <a:srgbClr val="FF2600"/>
                </a:solidFill>
              </a:rPr>
              <a:t>CH</a:t>
            </a:r>
            <a:r>
              <a:t>emical</a:t>
            </a:r>
          </a:p>
          <a:p>
            <a:pPr>
              <a:defRPr sz="1600">
                <a:solidFill>
                  <a:srgbClr val="FF2600"/>
                </a:solidFill>
                <a:latin typeface="Century Gothic"/>
                <a:ea typeface="Century Gothic"/>
                <a:cs typeface="Century Gothic"/>
                <a:sym typeface="Century Gothic"/>
              </a:defRPr>
            </a:pPr>
            <a:br/>
            <a:br/>
            <a:r>
              <a:rPr>
                <a:solidFill>
                  <a:srgbClr val="000000"/>
                </a:solidFill>
              </a:rPr>
              <a:t>Objectifs :</a:t>
            </a:r>
            <a:endParaRPr>
              <a:solidFill>
                <a:srgbClr val="000000"/>
              </a:solidFill>
            </a:endParaRPr>
          </a:p>
          <a:p>
            <a:pPr>
              <a:defRPr sz="1600">
                <a:solidFill>
                  <a:srgbClr val="FF2600"/>
                </a:solidFill>
                <a:latin typeface="Century Gothic"/>
                <a:ea typeface="Century Gothic"/>
                <a:cs typeface="Century Gothic"/>
                <a:sym typeface="Century Gothic"/>
              </a:defRPr>
            </a:pP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Augmenter la protection des êtres humains, des animaux et de l’environnement</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Assurer l’innovation et la compétitivité des entreprises chimiques européennes</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Moderniser le cadre législatif</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Développer une politique intégrée et cohérente sur les principes de précaution et de durabilité</a:t>
            </a:r>
            <a:endParaRPr>
              <a:solidFill>
                <a:srgbClr val="000000"/>
              </a:solidFill>
            </a:endParaRPr>
          </a:p>
        </p:txBody>
      </p:sp>
      <p:pic>
        <p:nvPicPr>
          <p:cNvPr id="304" name="Image" descr="Image"/>
          <p:cNvPicPr>
            <a:picLocks noChangeAspect="1"/>
          </p:cNvPicPr>
          <p:nvPr/>
        </p:nvPicPr>
        <p:blipFill>
          <a:blip r:embed="rId2">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AXAShape 1"/>
          <p:cNvSpPr txBox="1"/>
          <p:nvPr>
            <p:ph type="title"/>
          </p:nvPr>
        </p:nvSpPr>
        <p:spPr>
          <a:xfrm>
            <a:off x="727694" y="-265220"/>
            <a:ext cx="7681295" cy="970716"/>
          </a:xfrm>
          <a:prstGeom prst="rect">
            <a:avLst/>
          </a:prstGeom>
        </p:spPr>
        <p:txBody>
          <a:bodyPr/>
          <a:lstStyle/>
          <a:p>
            <a:pPr/>
            <a:r>
              <a:t>Agents chimiques dangereux</a:t>
            </a:r>
          </a:p>
          <a:p>
            <a:pPr>
              <a:defRPr sz="1800"/>
            </a:pPr>
            <a:r>
              <a:t>REACH - SGH - CPL </a:t>
            </a:r>
          </a:p>
        </p:txBody>
      </p:sp>
      <p:sp>
        <p:nvSpPr>
          <p:cNvPr id="307" name="Registration Evaluation and Autorisation of CHemical…"/>
          <p:cNvSpPr txBox="1"/>
          <p:nvPr/>
        </p:nvSpPr>
        <p:spPr>
          <a:xfrm>
            <a:off x="684250" y="1318343"/>
            <a:ext cx="7093697" cy="3302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8600" indent="-228600">
              <a:buSzPct val="100000"/>
              <a:buChar char="•"/>
              <a:defRPr sz="1600">
                <a:latin typeface="Century Gothic"/>
                <a:ea typeface="Century Gothic"/>
                <a:cs typeface="Century Gothic"/>
                <a:sym typeface="Century Gothic"/>
              </a:defRPr>
            </a:pPr>
            <a:r>
              <a:rPr>
                <a:solidFill>
                  <a:srgbClr val="FF2600"/>
                </a:solidFill>
              </a:rPr>
              <a:t>R</a:t>
            </a:r>
            <a:r>
              <a:t>egistration </a:t>
            </a:r>
            <a:r>
              <a:rPr>
                <a:solidFill>
                  <a:srgbClr val="FF2600"/>
                </a:solidFill>
              </a:rPr>
              <a:t>E</a:t>
            </a:r>
            <a:r>
              <a:t>valuation and </a:t>
            </a:r>
            <a:r>
              <a:rPr>
                <a:solidFill>
                  <a:srgbClr val="FF2600"/>
                </a:solidFill>
              </a:rPr>
              <a:t>A</a:t>
            </a:r>
            <a:r>
              <a:t>utorisation of </a:t>
            </a:r>
            <a:r>
              <a:rPr>
                <a:solidFill>
                  <a:srgbClr val="FF2600"/>
                </a:solidFill>
              </a:rPr>
              <a:t>CH</a:t>
            </a:r>
            <a:r>
              <a:t>emical</a:t>
            </a:r>
          </a:p>
          <a:p>
            <a:pPr>
              <a:defRPr sz="1600">
                <a:solidFill>
                  <a:srgbClr val="FF2600"/>
                </a:solidFill>
                <a:latin typeface="Century Gothic"/>
                <a:ea typeface="Century Gothic"/>
                <a:cs typeface="Century Gothic"/>
                <a:sym typeface="Century Gothic"/>
              </a:defRPr>
            </a:pPr>
            <a:br/>
            <a:br/>
            <a:r>
              <a:rPr>
                <a:solidFill>
                  <a:srgbClr val="000000"/>
                </a:solidFill>
              </a:rPr>
              <a:t>Enregistrement :</a:t>
            </a:r>
            <a:endParaRPr>
              <a:solidFill>
                <a:srgbClr val="000000"/>
              </a:solidFill>
            </a:endParaRPr>
          </a:p>
          <a:p>
            <a:pPr>
              <a:defRPr sz="1600">
                <a:solidFill>
                  <a:srgbClr val="FF2600"/>
                </a:solidFill>
                <a:latin typeface="Century Gothic"/>
                <a:ea typeface="Century Gothic"/>
                <a:cs typeface="Century Gothic"/>
                <a:sym typeface="Century Gothic"/>
              </a:defRPr>
            </a:pP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Augmenter la protection des êtres humains, des animaux et de l’environnement</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Assurer l’innovation et la compétitivité des entreprises chimiques européennes</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Moderniser le cadre législatif</a:t>
            </a:r>
            <a:endParaRPr>
              <a:solidFill>
                <a:srgbClr val="000000"/>
              </a:solidFill>
            </a:endParaRPr>
          </a:p>
          <a:p>
            <a:pPr marL="228600" indent="-228600">
              <a:buClr>
                <a:srgbClr val="000000"/>
              </a:buClr>
              <a:buSzPct val="100000"/>
              <a:buChar char="•"/>
              <a:defRPr sz="1600">
                <a:solidFill>
                  <a:srgbClr val="FF2600"/>
                </a:solidFill>
                <a:latin typeface="Century Gothic"/>
                <a:ea typeface="Century Gothic"/>
                <a:cs typeface="Century Gothic"/>
                <a:sym typeface="Century Gothic"/>
              </a:defRPr>
            </a:pPr>
            <a:r>
              <a:rPr>
                <a:solidFill>
                  <a:srgbClr val="000000"/>
                </a:solidFill>
              </a:rPr>
              <a:t>Développer une politique intégrée et cohérente sur les principes de précaution et de durabilité</a:t>
            </a:r>
            <a:endParaRPr>
              <a:solidFill>
                <a:srgbClr val="000000"/>
              </a:solidFill>
            </a:endParaRPr>
          </a:p>
        </p:txBody>
      </p:sp>
      <p:pic>
        <p:nvPicPr>
          <p:cNvPr id="308" name="Image" descr="Image"/>
          <p:cNvPicPr>
            <a:picLocks noChangeAspect="1"/>
          </p:cNvPicPr>
          <p:nvPr/>
        </p:nvPicPr>
        <p:blipFill>
          <a:blip r:embed="rId2">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AXAShape 1"/>
          <p:cNvSpPr txBox="1"/>
          <p:nvPr>
            <p:ph type="title"/>
          </p:nvPr>
        </p:nvSpPr>
        <p:spPr>
          <a:xfrm>
            <a:off x="727694" y="-265220"/>
            <a:ext cx="7681295" cy="970716"/>
          </a:xfrm>
          <a:prstGeom prst="rect">
            <a:avLst/>
          </a:prstGeom>
        </p:spPr>
        <p:txBody>
          <a:bodyPr/>
          <a:lstStyle/>
          <a:p>
            <a:pPr/>
            <a:r>
              <a:t>Agents chimiques dangereux</a:t>
            </a:r>
          </a:p>
          <a:p>
            <a:pPr>
              <a:defRPr sz="1800"/>
            </a:pPr>
            <a:r>
              <a:t>REACH - SGH - CPL </a:t>
            </a:r>
          </a:p>
        </p:txBody>
      </p:sp>
      <p:sp>
        <p:nvSpPr>
          <p:cNvPr id="311" name="Système Général Harmonisé  Un ensemble de recommandations internationales  définissant :  Des classes de danger des produits chimiques  Des critères harmonisés pour la classification des substances et des mélanges  Des éléments harmonisés pour la communi"/>
          <p:cNvSpPr txBox="1"/>
          <p:nvPr/>
        </p:nvSpPr>
        <p:spPr>
          <a:xfrm>
            <a:off x="684250" y="1318343"/>
            <a:ext cx="7093697" cy="284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8600" indent="-228600">
              <a:buSzPct val="100000"/>
              <a:buChar char="•"/>
              <a:defRPr sz="1600">
                <a:latin typeface="Century Gothic"/>
                <a:ea typeface="Century Gothic"/>
                <a:cs typeface="Century Gothic"/>
                <a:sym typeface="Century Gothic"/>
              </a:defRPr>
            </a:pPr>
            <a:r>
              <a:rPr>
                <a:solidFill>
                  <a:srgbClr val="FF2600"/>
                </a:solidFill>
              </a:rPr>
              <a:t>S</a:t>
            </a:r>
            <a:r>
              <a:t>ystème </a:t>
            </a:r>
            <a:r>
              <a:rPr>
                <a:solidFill>
                  <a:srgbClr val="FF2600"/>
                </a:solidFill>
              </a:rPr>
              <a:t>G</a:t>
            </a:r>
            <a:r>
              <a:t>énéral </a:t>
            </a:r>
            <a:r>
              <a:rPr>
                <a:solidFill>
                  <a:srgbClr val="FF2600"/>
                </a:solidFill>
              </a:rPr>
              <a:t>H</a:t>
            </a:r>
            <a:r>
              <a:t>armonisé</a:t>
            </a:r>
            <a:br/>
            <a:br/>
            <a:r>
              <a:t>Un ensemble de recommandations internationales  définissant :</a:t>
            </a:r>
            <a:br/>
            <a:br/>
            <a:r>
              <a:rPr sz="1500"/>
              <a:t>Des classes de danger des produits chimiques</a:t>
            </a:r>
            <a:br>
              <a:rPr sz="1500"/>
            </a:br>
            <a:br>
              <a:rPr sz="1500"/>
            </a:br>
            <a:r>
              <a:rPr sz="1500"/>
              <a:t>Des critères harmonisés pour la classification des substances et des mélanges</a:t>
            </a:r>
            <a:br>
              <a:rPr sz="1500"/>
            </a:br>
            <a:br>
              <a:rPr sz="1500"/>
            </a:br>
            <a:r>
              <a:rPr sz="1500"/>
              <a:t>Des éléments harmonisés pour la communication de ces dangers</a:t>
            </a:r>
            <a:endParaRPr sz="1500"/>
          </a:p>
          <a:p>
            <a:pPr marL="214312" indent="-214312">
              <a:buClr>
                <a:srgbClr val="000000"/>
              </a:buClr>
              <a:buSzPct val="100000"/>
              <a:buChar char="➡"/>
              <a:defRPr sz="1600">
                <a:latin typeface="Century Gothic"/>
                <a:ea typeface="Century Gothic"/>
                <a:cs typeface="Century Gothic"/>
                <a:sym typeface="Century Gothic"/>
              </a:defRPr>
            </a:pPr>
            <a:r>
              <a:rPr sz="1500"/>
              <a:t>Etiquettes</a:t>
            </a:r>
            <a:endParaRPr sz="1500"/>
          </a:p>
          <a:p>
            <a:pPr marL="214312" indent="-214312">
              <a:buClr>
                <a:srgbClr val="000000"/>
              </a:buClr>
              <a:buSzPct val="100000"/>
              <a:buChar char="➡"/>
              <a:defRPr sz="1600">
                <a:latin typeface="Century Gothic"/>
                <a:ea typeface="Century Gothic"/>
                <a:cs typeface="Century Gothic"/>
                <a:sym typeface="Century Gothic"/>
              </a:defRPr>
            </a:pPr>
            <a:r>
              <a:rPr sz="1500"/>
              <a:t>MSDS</a:t>
            </a:r>
          </a:p>
        </p:txBody>
      </p:sp>
      <p:pic>
        <p:nvPicPr>
          <p:cNvPr id="312"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AXAShape 1"/>
          <p:cNvSpPr txBox="1"/>
          <p:nvPr>
            <p:ph type="title"/>
          </p:nvPr>
        </p:nvSpPr>
        <p:spPr>
          <a:xfrm>
            <a:off x="727694" y="-265220"/>
            <a:ext cx="7681295" cy="970716"/>
          </a:xfrm>
          <a:prstGeom prst="rect">
            <a:avLst/>
          </a:prstGeom>
        </p:spPr>
        <p:txBody>
          <a:bodyPr/>
          <a:lstStyle/>
          <a:p>
            <a:pPr/>
            <a:r>
              <a:t>Agents chimiques dangereux</a:t>
            </a:r>
          </a:p>
          <a:p>
            <a:pPr>
              <a:defRPr sz="1800"/>
            </a:pPr>
            <a:r>
              <a:t>REACH - SGH - CPL </a:t>
            </a:r>
          </a:p>
        </p:txBody>
      </p:sp>
      <p:sp>
        <p:nvSpPr>
          <p:cNvPr id="317" name="Classification, Labelling and Packaging"/>
          <p:cNvSpPr txBox="1"/>
          <p:nvPr/>
        </p:nvSpPr>
        <p:spPr>
          <a:xfrm>
            <a:off x="684250" y="1318343"/>
            <a:ext cx="7093697"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8600" indent="-228600">
              <a:buSzPct val="100000"/>
              <a:buChar char="•"/>
              <a:defRPr sz="1600">
                <a:latin typeface="Century Gothic"/>
                <a:ea typeface="Century Gothic"/>
                <a:cs typeface="Century Gothic"/>
                <a:sym typeface="Century Gothic"/>
              </a:defRPr>
            </a:pPr>
            <a:r>
              <a:rPr>
                <a:solidFill>
                  <a:srgbClr val="FF2600"/>
                </a:solidFill>
              </a:rPr>
              <a:t>C</a:t>
            </a:r>
            <a:r>
              <a:t>lassification, </a:t>
            </a:r>
            <a:r>
              <a:rPr>
                <a:solidFill>
                  <a:srgbClr val="FF2600"/>
                </a:solidFill>
              </a:rPr>
              <a:t>L</a:t>
            </a:r>
            <a:r>
              <a:t>abelling and </a:t>
            </a:r>
            <a:r>
              <a:rPr>
                <a:solidFill>
                  <a:srgbClr val="FF2600"/>
                </a:solidFill>
              </a:rPr>
              <a:t>P</a:t>
            </a:r>
            <a:r>
              <a:t>ackaging </a:t>
            </a:r>
          </a:p>
        </p:txBody>
      </p:sp>
      <p:pic>
        <p:nvPicPr>
          <p:cNvPr id="318"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Picture 5" descr="Picture 5"/>
          <p:cNvPicPr>
            <a:picLocks noChangeAspect="1"/>
          </p:cNvPicPr>
          <p:nvPr/>
        </p:nvPicPr>
        <p:blipFill>
          <a:blip r:embed="rId3">
            <a:extLst/>
          </a:blip>
          <a:stretch>
            <a:fillRect/>
          </a:stretch>
        </p:blipFill>
        <p:spPr>
          <a:xfrm>
            <a:off x="571130" y="2843226"/>
            <a:ext cx="643285" cy="643285"/>
          </a:xfrm>
          <a:prstGeom prst="rect">
            <a:avLst/>
          </a:prstGeom>
          <a:ln w="12700">
            <a:miter lim="400000"/>
          </a:ln>
        </p:spPr>
      </p:pic>
      <p:pic>
        <p:nvPicPr>
          <p:cNvPr id="323" name="Picture 6" descr="Picture 6"/>
          <p:cNvPicPr>
            <a:picLocks noChangeAspect="1"/>
          </p:cNvPicPr>
          <p:nvPr/>
        </p:nvPicPr>
        <p:blipFill>
          <a:blip r:embed="rId4">
            <a:extLst/>
          </a:blip>
          <a:stretch>
            <a:fillRect/>
          </a:stretch>
        </p:blipFill>
        <p:spPr>
          <a:xfrm>
            <a:off x="1643041" y="2843226"/>
            <a:ext cx="642943" cy="642943"/>
          </a:xfrm>
          <a:prstGeom prst="rect">
            <a:avLst/>
          </a:prstGeom>
          <a:ln w="12700">
            <a:miter lim="400000"/>
          </a:ln>
        </p:spPr>
      </p:pic>
      <p:pic>
        <p:nvPicPr>
          <p:cNvPr id="324" name="Picture 7" descr="Picture 7"/>
          <p:cNvPicPr>
            <a:picLocks noChangeAspect="1"/>
          </p:cNvPicPr>
          <p:nvPr/>
        </p:nvPicPr>
        <p:blipFill>
          <a:blip r:embed="rId5">
            <a:extLst/>
          </a:blip>
          <a:stretch>
            <a:fillRect/>
          </a:stretch>
        </p:blipFill>
        <p:spPr>
          <a:xfrm>
            <a:off x="2714612" y="2843226"/>
            <a:ext cx="642943" cy="642943"/>
          </a:xfrm>
          <a:prstGeom prst="rect">
            <a:avLst/>
          </a:prstGeom>
          <a:ln w="12700">
            <a:miter lim="400000"/>
          </a:ln>
        </p:spPr>
      </p:pic>
      <p:pic>
        <p:nvPicPr>
          <p:cNvPr id="325" name="Picture 8" descr="Picture 8"/>
          <p:cNvPicPr>
            <a:picLocks noChangeAspect="1"/>
          </p:cNvPicPr>
          <p:nvPr/>
        </p:nvPicPr>
        <p:blipFill>
          <a:blip r:embed="rId6">
            <a:extLst/>
          </a:blip>
          <a:stretch>
            <a:fillRect/>
          </a:stretch>
        </p:blipFill>
        <p:spPr>
          <a:xfrm>
            <a:off x="3714744" y="2843226"/>
            <a:ext cx="642943" cy="642943"/>
          </a:xfrm>
          <a:prstGeom prst="rect">
            <a:avLst/>
          </a:prstGeom>
          <a:ln w="12700">
            <a:miter lim="400000"/>
          </a:ln>
        </p:spPr>
      </p:pic>
      <p:pic>
        <p:nvPicPr>
          <p:cNvPr id="326" name="Picture 9" descr="Picture 9"/>
          <p:cNvPicPr>
            <a:picLocks noChangeAspect="1"/>
          </p:cNvPicPr>
          <p:nvPr/>
        </p:nvPicPr>
        <p:blipFill>
          <a:blip r:embed="rId7">
            <a:extLst/>
          </a:blip>
          <a:stretch>
            <a:fillRect/>
          </a:stretch>
        </p:blipFill>
        <p:spPr>
          <a:xfrm>
            <a:off x="5857883" y="2843226"/>
            <a:ext cx="642943" cy="642943"/>
          </a:xfrm>
          <a:prstGeom prst="rect">
            <a:avLst/>
          </a:prstGeom>
          <a:ln w="12700">
            <a:miter lim="400000"/>
          </a:ln>
        </p:spPr>
      </p:pic>
      <p:pic>
        <p:nvPicPr>
          <p:cNvPr id="327" name="Picture 10" descr="Picture 10"/>
          <p:cNvPicPr>
            <a:picLocks noChangeAspect="1"/>
          </p:cNvPicPr>
          <p:nvPr/>
        </p:nvPicPr>
        <p:blipFill>
          <a:blip r:embed="rId8">
            <a:extLst/>
          </a:blip>
          <a:stretch>
            <a:fillRect/>
          </a:stretch>
        </p:blipFill>
        <p:spPr>
          <a:xfrm>
            <a:off x="4786314" y="2843226"/>
            <a:ext cx="642943" cy="642943"/>
          </a:xfrm>
          <a:prstGeom prst="rect">
            <a:avLst/>
          </a:prstGeom>
          <a:ln w="12700">
            <a:miter lim="400000"/>
          </a:ln>
        </p:spPr>
      </p:pic>
      <p:pic>
        <p:nvPicPr>
          <p:cNvPr id="328" name="Picture 11" descr="Picture 11"/>
          <p:cNvPicPr>
            <a:picLocks noChangeAspect="1"/>
          </p:cNvPicPr>
          <p:nvPr/>
        </p:nvPicPr>
        <p:blipFill>
          <a:blip r:embed="rId9">
            <a:extLst/>
          </a:blip>
          <a:stretch>
            <a:fillRect/>
          </a:stretch>
        </p:blipFill>
        <p:spPr>
          <a:xfrm>
            <a:off x="6929453" y="2843226"/>
            <a:ext cx="642943" cy="642943"/>
          </a:xfrm>
          <a:prstGeom prst="rect">
            <a:avLst/>
          </a:prstGeom>
          <a:ln w="12700">
            <a:miter lim="400000"/>
          </a:ln>
        </p:spPr>
      </p:pic>
      <p:pic>
        <p:nvPicPr>
          <p:cNvPr id="329" name="Picture 12" descr="Picture 12"/>
          <p:cNvPicPr>
            <a:picLocks noChangeAspect="1"/>
          </p:cNvPicPr>
          <p:nvPr/>
        </p:nvPicPr>
        <p:blipFill>
          <a:blip r:embed="rId10">
            <a:extLst/>
          </a:blip>
          <a:stretch>
            <a:fillRect/>
          </a:stretch>
        </p:blipFill>
        <p:spPr>
          <a:xfrm>
            <a:off x="5102007" y="3705919"/>
            <a:ext cx="898753" cy="900001"/>
          </a:xfrm>
          <a:prstGeom prst="rect">
            <a:avLst/>
          </a:prstGeom>
          <a:ln w="12700">
            <a:miter lim="400000"/>
          </a:ln>
        </p:spPr>
      </p:pic>
      <p:pic>
        <p:nvPicPr>
          <p:cNvPr id="330" name="Picture 13" descr="Picture 13"/>
          <p:cNvPicPr>
            <a:picLocks noChangeAspect="1"/>
          </p:cNvPicPr>
          <p:nvPr/>
        </p:nvPicPr>
        <p:blipFill>
          <a:blip r:embed="rId11">
            <a:extLst/>
          </a:blip>
          <a:stretch>
            <a:fillRect/>
          </a:stretch>
        </p:blipFill>
        <p:spPr>
          <a:xfrm>
            <a:off x="4100627" y="3677344"/>
            <a:ext cx="900002" cy="900001"/>
          </a:xfrm>
          <a:prstGeom prst="rect">
            <a:avLst/>
          </a:prstGeom>
          <a:ln w="12700">
            <a:miter lim="400000"/>
          </a:ln>
        </p:spPr>
      </p:pic>
      <p:pic>
        <p:nvPicPr>
          <p:cNvPr id="331" name="Picture 14" descr="Picture 14"/>
          <p:cNvPicPr>
            <a:picLocks noChangeAspect="1"/>
          </p:cNvPicPr>
          <p:nvPr/>
        </p:nvPicPr>
        <p:blipFill>
          <a:blip r:embed="rId12">
            <a:extLst/>
          </a:blip>
          <a:stretch>
            <a:fillRect/>
          </a:stretch>
        </p:blipFill>
        <p:spPr>
          <a:xfrm>
            <a:off x="8099906" y="3648767"/>
            <a:ext cx="901251" cy="900001"/>
          </a:xfrm>
          <a:prstGeom prst="rect">
            <a:avLst/>
          </a:prstGeom>
          <a:ln w="12700">
            <a:miter lim="400000"/>
          </a:ln>
        </p:spPr>
      </p:pic>
      <p:pic>
        <p:nvPicPr>
          <p:cNvPr id="332" name="Picture 15" descr="Picture 15"/>
          <p:cNvPicPr>
            <a:picLocks noChangeAspect="1"/>
          </p:cNvPicPr>
          <p:nvPr/>
        </p:nvPicPr>
        <p:blipFill>
          <a:blip r:embed="rId13">
            <a:extLst/>
          </a:blip>
          <a:stretch>
            <a:fillRect/>
          </a:stretch>
        </p:blipFill>
        <p:spPr>
          <a:xfrm>
            <a:off x="3100496" y="3634480"/>
            <a:ext cx="900001" cy="900001"/>
          </a:xfrm>
          <a:prstGeom prst="rect">
            <a:avLst/>
          </a:prstGeom>
          <a:ln w="12700">
            <a:miter lim="400000"/>
          </a:ln>
        </p:spPr>
      </p:pic>
      <p:pic>
        <p:nvPicPr>
          <p:cNvPr id="333" name="Picture 16" descr="Picture 16"/>
          <p:cNvPicPr>
            <a:picLocks noChangeAspect="1"/>
          </p:cNvPicPr>
          <p:nvPr/>
        </p:nvPicPr>
        <p:blipFill>
          <a:blip r:embed="rId14">
            <a:extLst/>
          </a:blip>
          <a:stretch>
            <a:fillRect/>
          </a:stretch>
        </p:blipFill>
        <p:spPr>
          <a:xfrm>
            <a:off x="6099642" y="3691632"/>
            <a:ext cx="901251" cy="900001"/>
          </a:xfrm>
          <a:prstGeom prst="rect">
            <a:avLst/>
          </a:prstGeom>
          <a:ln w="12700">
            <a:miter lim="400000"/>
          </a:ln>
        </p:spPr>
      </p:pic>
      <p:pic>
        <p:nvPicPr>
          <p:cNvPr id="334" name="Picture 17" descr="Picture 17"/>
          <p:cNvPicPr>
            <a:picLocks noChangeAspect="1"/>
          </p:cNvPicPr>
          <p:nvPr/>
        </p:nvPicPr>
        <p:blipFill>
          <a:blip r:embed="rId15">
            <a:extLst/>
          </a:blip>
          <a:stretch>
            <a:fillRect/>
          </a:stretch>
        </p:blipFill>
        <p:spPr>
          <a:xfrm>
            <a:off x="98849" y="3648767"/>
            <a:ext cx="901252" cy="900001"/>
          </a:xfrm>
          <a:prstGeom prst="rect">
            <a:avLst/>
          </a:prstGeom>
          <a:ln w="12700">
            <a:miter lim="400000"/>
          </a:ln>
        </p:spPr>
      </p:pic>
      <p:pic>
        <p:nvPicPr>
          <p:cNvPr id="335" name="Picture 18" descr="Picture 18"/>
          <p:cNvPicPr>
            <a:picLocks noChangeAspect="1"/>
          </p:cNvPicPr>
          <p:nvPr/>
        </p:nvPicPr>
        <p:blipFill>
          <a:blip r:embed="rId16">
            <a:extLst/>
          </a:blip>
          <a:stretch>
            <a:fillRect/>
          </a:stretch>
        </p:blipFill>
        <p:spPr>
          <a:xfrm>
            <a:off x="1101479" y="3648767"/>
            <a:ext cx="898753" cy="900001"/>
          </a:xfrm>
          <a:prstGeom prst="rect">
            <a:avLst/>
          </a:prstGeom>
          <a:ln w="12700">
            <a:miter lim="400000"/>
          </a:ln>
        </p:spPr>
      </p:pic>
      <p:pic>
        <p:nvPicPr>
          <p:cNvPr id="336" name="Picture 19" descr="Picture 19"/>
          <p:cNvPicPr>
            <a:picLocks noChangeAspect="1"/>
          </p:cNvPicPr>
          <p:nvPr/>
        </p:nvPicPr>
        <p:blipFill>
          <a:blip r:embed="rId17">
            <a:extLst/>
          </a:blip>
          <a:stretch>
            <a:fillRect/>
          </a:stretch>
        </p:blipFill>
        <p:spPr>
          <a:xfrm>
            <a:off x="2101612" y="3648767"/>
            <a:ext cx="898753" cy="900001"/>
          </a:xfrm>
          <a:prstGeom prst="rect">
            <a:avLst/>
          </a:prstGeom>
          <a:ln w="12700">
            <a:miter lim="400000"/>
          </a:ln>
        </p:spPr>
      </p:pic>
      <p:pic>
        <p:nvPicPr>
          <p:cNvPr id="337" name="Picture 20" descr="Picture 20"/>
          <p:cNvPicPr>
            <a:picLocks noChangeAspect="1"/>
          </p:cNvPicPr>
          <p:nvPr/>
        </p:nvPicPr>
        <p:blipFill>
          <a:blip r:embed="rId18">
            <a:extLst/>
          </a:blip>
          <a:stretch>
            <a:fillRect/>
          </a:stretch>
        </p:blipFill>
        <p:spPr>
          <a:xfrm>
            <a:off x="7101023" y="3663055"/>
            <a:ext cx="900001" cy="900001"/>
          </a:xfrm>
          <a:prstGeom prst="rect">
            <a:avLst/>
          </a:prstGeom>
          <a:ln w="12700">
            <a:miter lim="400000"/>
          </a:ln>
        </p:spPr>
      </p:pic>
      <p:sp>
        <p:nvSpPr>
          <p:cNvPr id="338" name="Title 3"/>
          <p:cNvSpPr txBox="1"/>
          <p:nvPr>
            <p:ph type="title"/>
          </p:nvPr>
        </p:nvSpPr>
        <p:spPr>
          <a:xfrm>
            <a:off x="727694" y="331680"/>
            <a:ext cx="7681295" cy="338139"/>
          </a:xfrm>
          <a:prstGeom prst="rect">
            <a:avLst/>
          </a:prstGeom>
        </p:spPr>
        <p:txBody>
          <a:bodyPr/>
          <a:lstStyle/>
          <a:p>
            <a:pPr/>
            <a:r>
              <a:t>Produits dangereux: GHS - CLP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Title 3"/>
          <p:cNvSpPr txBox="1"/>
          <p:nvPr>
            <p:ph type="title"/>
          </p:nvPr>
        </p:nvSpPr>
        <p:spPr>
          <a:xfrm>
            <a:off x="727694" y="331680"/>
            <a:ext cx="7681295" cy="338139"/>
          </a:xfrm>
          <a:prstGeom prst="rect">
            <a:avLst/>
          </a:prstGeom>
        </p:spPr>
        <p:txBody>
          <a:bodyPr/>
          <a:lstStyle/>
          <a:p>
            <a:pPr/>
            <a:r>
              <a:t>GHS</a:t>
            </a:r>
          </a:p>
        </p:txBody>
      </p:sp>
      <p:sp>
        <p:nvSpPr>
          <p:cNvPr id="343" name="Rectangle 3"/>
          <p:cNvSpPr txBox="1"/>
          <p:nvPr>
            <p:ph type="body" idx="4294967295"/>
          </p:nvPr>
        </p:nvSpPr>
        <p:spPr>
          <a:xfrm>
            <a:off x="0" y="1243012"/>
            <a:ext cx="8610600" cy="4800601"/>
          </a:xfrm>
          <a:prstGeom prst="rect">
            <a:avLst/>
          </a:prstGeom>
        </p:spPr>
        <p:txBody>
          <a:bodyPr/>
          <a:lstStyle/>
          <a:p>
            <a:pPr lvl="1" marL="0" indent="361950">
              <a:lnSpc>
                <a:spcPct val="120000"/>
              </a:lnSpc>
              <a:spcBef>
                <a:spcPts val="300"/>
              </a:spcBef>
              <a:buSzTx/>
              <a:buNone/>
              <a:defRPr b="1" sz="1600">
                <a:solidFill>
                  <a:srgbClr val="000000"/>
                </a:solidFill>
              </a:defRPr>
            </a:pPr>
            <a:r>
              <a:t>16 classes de dangers physiques</a:t>
            </a:r>
          </a:p>
          <a:p>
            <a:pPr lvl="3">
              <a:lnSpc>
                <a:spcPct val="120000"/>
              </a:lnSpc>
              <a:spcBef>
                <a:spcPts val="300"/>
              </a:spcBef>
              <a:defRPr b="1" sz="1400">
                <a:solidFill>
                  <a:srgbClr val="000000"/>
                </a:solidFill>
              </a:defRPr>
            </a:pPr>
          </a:p>
          <a:p>
            <a:pPr lvl="3">
              <a:lnSpc>
                <a:spcPct val="120000"/>
              </a:lnSpc>
              <a:spcBef>
                <a:spcPts val="300"/>
              </a:spcBef>
              <a:defRPr b="1" sz="1400">
                <a:solidFill>
                  <a:srgbClr val="000000"/>
                </a:solidFill>
              </a:defRPr>
            </a:pPr>
          </a:p>
          <a:p>
            <a:pPr lvl="1" marL="0" indent="361950">
              <a:lnSpc>
                <a:spcPct val="120000"/>
              </a:lnSpc>
              <a:spcBef>
                <a:spcPts val="300"/>
              </a:spcBef>
              <a:buSzTx/>
              <a:buNone/>
              <a:defRPr b="1" sz="1600">
                <a:solidFill>
                  <a:srgbClr val="000000"/>
                </a:solidFill>
              </a:defRPr>
            </a:pPr>
          </a:p>
          <a:p>
            <a:pPr lvl="1" marL="0" indent="361950">
              <a:lnSpc>
                <a:spcPct val="120000"/>
              </a:lnSpc>
              <a:spcBef>
                <a:spcPts val="300"/>
              </a:spcBef>
              <a:buSzTx/>
              <a:buNone/>
              <a:defRPr b="1" sz="1600">
                <a:solidFill>
                  <a:srgbClr val="000000"/>
                </a:solidFill>
              </a:defRPr>
            </a:pPr>
            <a:r>
              <a:t>10  classes de dangers pour la santé</a:t>
            </a:r>
          </a:p>
          <a:p>
            <a:pPr lvl="3">
              <a:lnSpc>
                <a:spcPct val="120000"/>
              </a:lnSpc>
              <a:spcBef>
                <a:spcPts val="300"/>
              </a:spcBef>
              <a:defRPr b="1" sz="1400">
                <a:solidFill>
                  <a:srgbClr val="000000"/>
                </a:solidFill>
              </a:defRPr>
            </a:pPr>
          </a:p>
          <a:p>
            <a:pPr lvl="3">
              <a:lnSpc>
                <a:spcPct val="120000"/>
              </a:lnSpc>
              <a:spcBef>
                <a:spcPts val="300"/>
              </a:spcBef>
              <a:defRPr b="1" sz="1400">
                <a:solidFill>
                  <a:srgbClr val="000000"/>
                </a:solidFill>
              </a:defRPr>
            </a:pPr>
          </a:p>
          <a:p>
            <a:pPr lvl="3">
              <a:lnSpc>
                <a:spcPct val="120000"/>
              </a:lnSpc>
              <a:spcBef>
                <a:spcPts val="300"/>
              </a:spcBef>
              <a:defRPr b="1" sz="1200">
                <a:solidFill>
                  <a:srgbClr val="000000"/>
                </a:solidFill>
              </a:defRPr>
            </a:pPr>
          </a:p>
          <a:p>
            <a:pPr lvl="1" marL="0" indent="361950">
              <a:lnSpc>
                <a:spcPct val="120000"/>
              </a:lnSpc>
              <a:spcBef>
                <a:spcPts val="300"/>
              </a:spcBef>
              <a:buSzTx/>
              <a:buNone/>
              <a:defRPr b="1" sz="1600">
                <a:solidFill>
                  <a:srgbClr val="000000"/>
                </a:solidFill>
              </a:defRPr>
            </a:pPr>
            <a:r>
              <a:t>2 classes de dangers pour l’environnement</a:t>
            </a:r>
          </a:p>
          <a:p>
            <a:pPr lvl="3">
              <a:lnSpc>
                <a:spcPct val="120000"/>
              </a:lnSpc>
              <a:spcBef>
                <a:spcPts val="300"/>
              </a:spcBef>
              <a:defRPr b="1" sz="1400">
                <a:solidFill>
                  <a:srgbClr val="000000"/>
                </a:solidFill>
              </a:defRPr>
            </a:pPr>
          </a:p>
          <a:p>
            <a:pPr lvl="3">
              <a:lnSpc>
                <a:spcPct val="120000"/>
              </a:lnSpc>
              <a:spcBef>
                <a:spcPts val="300"/>
              </a:spcBef>
              <a:defRPr b="1" sz="1400">
                <a:solidFill>
                  <a:srgbClr val="000000"/>
                </a:solidFill>
              </a:defRPr>
            </a:pPr>
          </a:p>
          <a:p>
            <a:pPr lvl="1" marL="361950" indent="0">
              <a:lnSpc>
                <a:spcPct val="120000"/>
              </a:lnSpc>
              <a:spcBef>
                <a:spcPts val="300"/>
              </a:spcBef>
              <a:buFont typeface="Symbol"/>
              <a:buChar char="Þ"/>
              <a:defRPr b="1" sz="1600">
                <a:solidFill>
                  <a:srgbClr val="000000"/>
                </a:solidFill>
              </a:defRPr>
            </a:pPr>
          </a:p>
          <a:p>
            <a:pPr lvl="1" marL="361950" indent="0">
              <a:lnSpc>
                <a:spcPct val="120000"/>
              </a:lnSpc>
              <a:spcBef>
                <a:spcPts val="300"/>
              </a:spcBef>
              <a:buFont typeface="Symbol"/>
              <a:buChar char="Þ"/>
              <a:defRPr b="1" sz="1600">
                <a:solidFill>
                  <a:srgbClr val="000000"/>
                </a:solidFill>
              </a:defRPr>
            </a:pPr>
            <a:r>
              <a:t>Tous avec différentes catégories de danger</a:t>
            </a:r>
          </a:p>
        </p:txBody>
      </p:sp>
      <p:pic>
        <p:nvPicPr>
          <p:cNvPr id="344" name="Picture 4" descr="Picture 4"/>
          <p:cNvPicPr>
            <a:picLocks noChangeAspect="1"/>
          </p:cNvPicPr>
          <p:nvPr/>
        </p:nvPicPr>
        <p:blipFill>
          <a:blip r:embed="rId2">
            <a:extLst/>
          </a:blip>
          <a:stretch>
            <a:fillRect/>
          </a:stretch>
        </p:blipFill>
        <p:spPr>
          <a:xfrm>
            <a:off x="1000115" y="1563937"/>
            <a:ext cx="938766" cy="937464"/>
          </a:xfrm>
          <a:prstGeom prst="rect">
            <a:avLst/>
          </a:prstGeom>
          <a:ln w="12700">
            <a:miter lim="400000"/>
          </a:ln>
        </p:spPr>
      </p:pic>
      <p:pic>
        <p:nvPicPr>
          <p:cNvPr id="345" name="Picture 6" descr="Picture 6"/>
          <p:cNvPicPr>
            <a:picLocks noChangeAspect="1"/>
          </p:cNvPicPr>
          <p:nvPr/>
        </p:nvPicPr>
        <p:blipFill>
          <a:blip r:embed="rId3">
            <a:extLst/>
          </a:blip>
          <a:stretch>
            <a:fillRect/>
          </a:stretch>
        </p:blipFill>
        <p:spPr>
          <a:xfrm>
            <a:off x="2473075" y="1575382"/>
            <a:ext cx="913307" cy="914575"/>
          </a:xfrm>
          <a:prstGeom prst="rect">
            <a:avLst/>
          </a:prstGeom>
          <a:ln w="12700">
            <a:miter lim="400000"/>
          </a:ln>
        </p:spPr>
      </p:pic>
      <p:pic>
        <p:nvPicPr>
          <p:cNvPr id="346" name="Picture 7" descr="Picture 7"/>
          <p:cNvPicPr>
            <a:picLocks noChangeAspect="1"/>
          </p:cNvPicPr>
          <p:nvPr/>
        </p:nvPicPr>
        <p:blipFill>
          <a:blip r:embed="rId4">
            <a:extLst/>
          </a:blip>
          <a:stretch>
            <a:fillRect/>
          </a:stretch>
        </p:blipFill>
        <p:spPr>
          <a:xfrm>
            <a:off x="3929072" y="1575489"/>
            <a:ext cx="913092" cy="914360"/>
          </a:xfrm>
          <a:prstGeom prst="rect">
            <a:avLst/>
          </a:prstGeom>
          <a:ln w="12700">
            <a:miter lim="400000"/>
          </a:ln>
        </p:spPr>
      </p:pic>
      <p:pic>
        <p:nvPicPr>
          <p:cNvPr id="347" name="Picture 8" descr="Picture 8"/>
          <p:cNvPicPr>
            <a:picLocks noChangeAspect="1"/>
          </p:cNvPicPr>
          <p:nvPr/>
        </p:nvPicPr>
        <p:blipFill>
          <a:blip r:embed="rId5">
            <a:extLst/>
          </a:blip>
          <a:stretch>
            <a:fillRect/>
          </a:stretch>
        </p:blipFill>
        <p:spPr>
          <a:xfrm>
            <a:off x="5313717" y="1575382"/>
            <a:ext cx="914575" cy="914575"/>
          </a:xfrm>
          <a:prstGeom prst="rect">
            <a:avLst/>
          </a:prstGeom>
          <a:ln w="12700">
            <a:miter lim="400000"/>
          </a:ln>
        </p:spPr>
      </p:pic>
      <p:pic>
        <p:nvPicPr>
          <p:cNvPr id="348" name="Picture 9" descr="Picture 9"/>
          <p:cNvPicPr>
            <a:picLocks noChangeAspect="1"/>
          </p:cNvPicPr>
          <p:nvPr/>
        </p:nvPicPr>
        <p:blipFill>
          <a:blip r:embed="rId6">
            <a:extLst/>
          </a:blip>
          <a:stretch>
            <a:fillRect/>
          </a:stretch>
        </p:blipFill>
        <p:spPr>
          <a:xfrm>
            <a:off x="1025515" y="2720527"/>
            <a:ext cx="887966" cy="887966"/>
          </a:xfrm>
          <a:prstGeom prst="rect">
            <a:avLst/>
          </a:prstGeom>
          <a:ln w="12700">
            <a:miter lim="400000"/>
          </a:ln>
        </p:spPr>
      </p:pic>
      <p:pic>
        <p:nvPicPr>
          <p:cNvPr id="349" name="Picture 10" descr="Picture 10"/>
          <p:cNvPicPr>
            <a:picLocks noChangeAspect="1"/>
          </p:cNvPicPr>
          <p:nvPr/>
        </p:nvPicPr>
        <p:blipFill>
          <a:blip r:embed="rId7">
            <a:extLst/>
          </a:blip>
          <a:stretch>
            <a:fillRect/>
          </a:stretch>
        </p:blipFill>
        <p:spPr>
          <a:xfrm>
            <a:off x="2499831" y="2720527"/>
            <a:ext cx="886734" cy="887966"/>
          </a:xfrm>
          <a:prstGeom prst="rect">
            <a:avLst/>
          </a:prstGeom>
          <a:ln w="12700">
            <a:miter lim="400000"/>
          </a:ln>
        </p:spPr>
      </p:pic>
      <p:pic>
        <p:nvPicPr>
          <p:cNvPr id="350" name="Picture 11" descr="Picture 11"/>
          <p:cNvPicPr>
            <a:picLocks noChangeAspect="1"/>
          </p:cNvPicPr>
          <p:nvPr/>
        </p:nvPicPr>
        <p:blipFill>
          <a:blip r:embed="rId8">
            <a:extLst/>
          </a:blip>
          <a:stretch>
            <a:fillRect/>
          </a:stretch>
        </p:blipFill>
        <p:spPr>
          <a:xfrm>
            <a:off x="3924755" y="2733406"/>
            <a:ext cx="863405" cy="862208"/>
          </a:xfrm>
          <a:prstGeom prst="rect">
            <a:avLst/>
          </a:prstGeom>
          <a:ln w="12700">
            <a:miter lim="400000"/>
          </a:ln>
        </p:spPr>
      </p:pic>
      <p:pic>
        <p:nvPicPr>
          <p:cNvPr id="351" name="Picture 12" descr="Picture 12"/>
          <p:cNvPicPr>
            <a:picLocks noChangeAspect="1"/>
          </p:cNvPicPr>
          <p:nvPr/>
        </p:nvPicPr>
        <p:blipFill>
          <a:blip r:embed="rId9">
            <a:extLst/>
          </a:blip>
          <a:stretch>
            <a:fillRect/>
          </a:stretch>
        </p:blipFill>
        <p:spPr>
          <a:xfrm>
            <a:off x="5339117" y="2759164"/>
            <a:ext cx="810691" cy="810692"/>
          </a:xfrm>
          <a:prstGeom prst="rect">
            <a:avLst/>
          </a:prstGeom>
          <a:ln w="12700">
            <a:miter lim="400000"/>
          </a:ln>
        </p:spPr>
      </p:pic>
      <p:pic>
        <p:nvPicPr>
          <p:cNvPr id="352" name="Picture 13" descr="Picture 13"/>
          <p:cNvPicPr>
            <a:picLocks noChangeAspect="1"/>
          </p:cNvPicPr>
          <p:nvPr/>
        </p:nvPicPr>
        <p:blipFill>
          <a:blip r:embed="rId10">
            <a:extLst/>
          </a:blip>
          <a:stretch>
            <a:fillRect/>
          </a:stretch>
        </p:blipFill>
        <p:spPr>
          <a:xfrm>
            <a:off x="1017079" y="3866384"/>
            <a:ext cx="904839" cy="90358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AXAShape 1"/>
          <p:cNvSpPr txBox="1"/>
          <p:nvPr>
            <p:ph type="title"/>
          </p:nvPr>
        </p:nvSpPr>
        <p:spPr>
          <a:xfrm>
            <a:off x="727694" y="331680"/>
            <a:ext cx="7681295" cy="338139"/>
          </a:xfrm>
          <a:prstGeom prst="rect">
            <a:avLst/>
          </a:prstGeom>
        </p:spPr>
        <p:txBody>
          <a:bodyPr/>
          <a:lstStyle/>
          <a:p>
            <a:pPr/>
            <a:r>
              <a:t>Produits chimiques</a:t>
            </a:r>
          </a:p>
        </p:txBody>
      </p:sp>
      <p:sp>
        <p:nvSpPr>
          <p:cNvPr id="239" name="Oval 11"/>
          <p:cNvSpPr/>
          <p:nvPr/>
        </p:nvSpPr>
        <p:spPr>
          <a:xfrm>
            <a:off x="1535112" y="2730500"/>
            <a:ext cx="5907090" cy="2381250"/>
          </a:xfrm>
          <a:prstGeom prst="ellipse">
            <a:avLst/>
          </a:prstGeom>
          <a:ln w="38100">
            <a:solidFill>
              <a:srgbClr val="FFFF00"/>
            </a:solidFill>
          </a:ln>
        </p:spPr>
        <p:txBody>
          <a:bodyPr lIns="45719" rIns="45719" anchor="ctr"/>
          <a:lstStyle/>
          <a:p>
            <a:pPr>
              <a:spcBef>
                <a:spcPts val="1400"/>
              </a:spcBef>
            </a:pPr>
          </a:p>
        </p:txBody>
      </p:sp>
      <p:pic>
        <p:nvPicPr>
          <p:cNvPr id="240" name="Picture 13" descr="Picture 13"/>
          <p:cNvPicPr>
            <a:picLocks noChangeAspect="1"/>
          </p:cNvPicPr>
          <p:nvPr/>
        </p:nvPicPr>
        <p:blipFill>
          <a:blip r:embed="rId2">
            <a:extLst/>
          </a:blip>
          <a:stretch>
            <a:fillRect/>
          </a:stretch>
        </p:blipFill>
        <p:spPr>
          <a:xfrm>
            <a:off x="4125912" y="5016500"/>
            <a:ext cx="854076" cy="854075"/>
          </a:xfrm>
          <a:prstGeom prst="rect">
            <a:avLst/>
          </a:prstGeom>
          <a:ln w="12700">
            <a:miter lim="400000"/>
          </a:ln>
        </p:spPr>
      </p:pic>
      <p:pic>
        <p:nvPicPr>
          <p:cNvPr id="241" name="Picture 14" descr="Picture 14"/>
          <p:cNvPicPr>
            <a:picLocks noChangeAspect="1"/>
          </p:cNvPicPr>
          <p:nvPr/>
        </p:nvPicPr>
        <p:blipFill>
          <a:blip r:embed="rId3">
            <a:extLst/>
          </a:blip>
          <a:stretch>
            <a:fillRect/>
          </a:stretch>
        </p:blipFill>
        <p:spPr>
          <a:xfrm>
            <a:off x="7326313" y="3492500"/>
            <a:ext cx="852488" cy="854075"/>
          </a:xfrm>
          <a:prstGeom prst="rect">
            <a:avLst/>
          </a:prstGeom>
          <a:ln w="12700">
            <a:miter lim="400000"/>
          </a:ln>
        </p:spPr>
      </p:pic>
      <p:pic>
        <p:nvPicPr>
          <p:cNvPr id="242" name="Picture 15" descr="Picture 15"/>
          <p:cNvPicPr>
            <a:picLocks noChangeAspect="1"/>
          </p:cNvPicPr>
          <p:nvPr/>
        </p:nvPicPr>
        <p:blipFill>
          <a:blip r:embed="rId4">
            <a:extLst/>
          </a:blip>
          <a:stretch>
            <a:fillRect/>
          </a:stretch>
        </p:blipFill>
        <p:spPr>
          <a:xfrm>
            <a:off x="4125912" y="1892300"/>
            <a:ext cx="854076" cy="854075"/>
          </a:xfrm>
          <a:prstGeom prst="rect">
            <a:avLst/>
          </a:prstGeom>
          <a:ln w="12700">
            <a:miter lim="400000"/>
          </a:ln>
        </p:spPr>
      </p:pic>
      <p:pic>
        <p:nvPicPr>
          <p:cNvPr id="243" name="Picture 16" descr="Picture 16"/>
          <p:cNvPicPr>
            <a:picLocks noChangeAspect="1"/>
          </p:cNvPicPr>
          <p:nvPr/>
        </p:nvPicPr>
        <p:blipFill>
          <a:blip r:embed="rId5">
            <a:extLst/>
          </a:blip>
          <a:stretch>
            <a:fillRect/>
          </a:stretch>
        </p:blipFill>
        <p:spPr>
          <a:xfrm>
            <a:off x="6242050" y="2273300"/>
            <a:ext cx="920750" cy="925513"/>
          </a:xfrm>
          <a:prstGeom prst="rect">
            <a:avLst/>
          </a:prstGeom>
          <a:ln w="12700">
            <a:miter lim="400000"/>
          </a:ln>
        </p:spPr>
      </p:pic>
      <p:pic>
        <p:nvPicPr>
          <p:cNvPr id="244" name="Picture 17" descr="Picture 17"/>
          <p:cNvPicPr>
            <a:picLocks noChangeAspect="1"/>
          </p:cNvPicPr>
          <p:nvPr/>
        </p:nvPicPr>
        <p:blipFill>
          <a:blip r:embed="rId6">
            <a:extLst/>
          </a:blip>
          <a:stretch>
            <a:fillRect/>
          </a:stretch>
        </p:blipFill>
        <p:spPr>
          <a:xfrm>
            <a:off x="1822450" y="2273300"/>
            <a:ext cx="920750" cy="920750"/>
          </a:xfrm>
          <a:prstGeom prst="rect">
            <a:avLst/>
          </a:prstGeom>
          <a:ln w="12700">
            <a:miter lim="400000"/>
          </a:ln>
        </p:spPr>
      </p:pic>
      <p:pic>
        <p:nvPicPr>
          <p:cNvPr id="245" name="Picture 18" descr="Picture 18"/>
          <p:cNvPicPr>
            <a:picLocks noChangeAspect="1"/>
          </p:cNvPicPr>
          <p:nvPr/>
        </p:nvPicPr>
        <p:blipFill>
          <a:blip r:embed="rId7">
            <a:extLst/>
          </a:blip>
          <a:stretch>
            <a:fillRect/>
          </a:stretch>
        </p:blipFill>
        <p:spPr>
          <a:xfrm>
            <a:off x="1992313" y="4635500"/>
            <a:ext cx="854076" cy="849313"/>
          </a:xfrm>
          <a:prstGeom prst="rect">
            <a:avLst/>
          </a:prstGeom>
          <a:ln w="12700">
            <a:miter lim="400000"/>
          </a:ln>
        </p:spPr>
      </p:pic>
      <p:pic>
        <p:nvPicPr>
          <p:cNvPr id="246" name="Picture 19" descr="Picture 19"/>
          <p:cNvPicPr>
            <a:picLocks noChangeAspect="1"/>
          </p:cNvPicPr>
          <p:nvPr/>
        </p:nvPicPr>
        <p:blipFill>
          <a:blip r:embed="rId8">
            <a:extLst/>
          </a:blip>
          <a:stretch>
            <a:fillRect/>
          </a:stretch>
        </p:blipFill>
        <p:spPr>
          <a:xfrm>
            <a:off x="6337300" y="4711700"/>
            <a:ext cx="850900" cy="855663"/>
          </a:xfrm>
          <a:prstGeom prst="rect">
            <a:avLst/>
          </a:prstGeom>
          <a:ln w="12700">
            <a:miter lim="400000"/>
          </a:ln>
        </p:spPr>
      </p:pic>
      <p:pic>
        <p:nvPicPr>
          <p:cNvPr id="247" name="Picture 20" descr="Picture 20"/>
          <p:cNvPicPr>
            <a:picLocks noChangeAspect="1"/>
          </p:cNvPicPr>
          <p:nvPr/>
        </p:nvPicPr>
        <p:blipFill>
          <a:blip r:embed="rId5">
            <a:extLst/>
          </a:blip>
          <a:stretch>
            <a:fillRect/>
          </a:stretch>
        </p:blipFill>
        <p:spPr>
          <a:xfrm>
            <a:off x="773112" y="3492500"/>
            <a:ext cx="920751" cy="925513"/>
          </a:xfrm>
          <a:prstGeom prst="rect">
            <a:avLst/>
          </a:prstGeom>
          <a:ln w="12700">
            <a:miter lim="400000"/>
          </a:ln>
        </p:spPr>
      </p:pic>
      <p:pic>
        <p:nvPicPr>
          <p:cNvPr id="248" name="Picture 21" descr="Picture 21"/>
          <p:cNvPicPr>
            <a:picLocks noChangeAspect="1"/>
          </p:cNvPicPr>
          <p:nvPr/>
        </p:nvPicPr>
        <p:blipFill>
          <a:blip r:embed="rId9">
            <a:extLst/>
          </a:blip>
          <a:stretch>
            <a:fillRect/>
          </a:stretch>
        </p:blipFill>
        <p:spPr>
          <a:xfrm>
            <a:off x="3059113" y="2806700"/>
            <a:ext cx="2874962" cy="2114550"/>
          </a:xfrm>
          <a:prstGeom prst="rect">
            <a:avLst/>
          </a:prstGeom>
          <a:ln w="12700">
            <a:miter lim="400000"/>
          </a:ln>
        </p:spPr>
      </p:pic>
      <p:pic>
        <p:nvPicPr>
          <p:cNvPr id="249" name="Afbeelding 2" descr="Afbeelding 2"/>
          <p:cNvPicPr>
            <a:picLocks noChangeAspect="1"/>
          </p:cNvPicPr>
          <p:nvPr/>
        </p:nvPicPr>
        <p:blipFill>
          <a:blip r:embed="rId10">
            <a:extLst/>
          </a:blip>
          <a:stretch>
            <a:fillRect/>
          </a:stretch>
        </p:blipFill>
        <p:spPr>
          <a:xfrm>
            <a:off x="2468563" y="1926431"/>
            <a:ext cx="755651" cy="693739"/>
          </a:xfrm>
          <a:prstGeom prst="rect">
            <a:avLst/>
          </a:prstGeom>
          <a:ln w="12700">
            <a:miter lim="400000"/>
          </a:ln>
        </p:spPr>
      </p:pic>
      <p:pic>
        <p:nvPicPr>
          <p:cNvPr id="250" name="Afbeelding 7" descr="Afbeelding 7"/>
          <p:cNvPicPr>
            <a:picLocks noChangeAspect="1"/>
          </p:cNvPicPr>
          <p:nvPr/>
        </p:nvPicPr>
        <p:blipFill>
          <a:blip r:embed="rId11">
            <a:extLst/>
          </a:blip>
          <a:stretch>
            <a:fillRect/>
          </a:stretch>
        </p:blipFill>
        <p:spPr>
          <a:xfrm>
            <a:off x="6838950" y="1892300"/>
            <a:ext cx="768350" cy="694064"/>
          </a:xfrm>
          <a:prstGeom prst="rect">
            <a:avLst/>
          </a:prstGeom>
          <a:ln w="12700">
            <a:miter lim="400000"/>
          </a:ln>
        </p:spPr>
      </p:pic>
      <p:pic>
        <p:nvPicPr>
          <p:cNvPr id="251" name="Picture 7" descr="Picture 7"/>
          <p:cNvPicPr>
            <a:picLocks noChangeAspect="1"/>
          </p:cNvPicPr>
          <p:nvPr/>
        </p:nvPicPr>
        <p:blipFill>
          <a:blip r:embed="rId12">
            <a:extLst/>
          </a:blip>
          <a:stretch>
            <a:fillRect/>
          </a:stretch>
        </p:blipFill>
        <p:spPr>
          <a:xfrm>
            <a:off x="1535112" y="5220494"/>
            <a:ext cx="755651" cy="693738"/>
          </a:xfrm>
          <a:prstGeom prst="rect">
            <a:avLst/>
          </a:prstGeom>
          <a:ln w="12700">
            <a:miter lim="400000"/>
          </a:ln>
        </p:spPr>
      </p:pic>
      <p:pic>
        <p:nvPicPr>
          <p:cNvPr id="252" name="Picture 4" descr="Picture 4"/>
          <p:cNvPicPr>
            <a:picLocks noChangeAspect="1"/>
          </p:cNvPicPr>
          <p:nvPr/>
        </p:nvPicPr>
        <p:blipFill>
          <a:blip r:embed="rId13">
            <a:extLst/>
          </a:blip>
          <a:stretch>
            <a:fillRect/>
          </a:stretch>
        </p:blipFill>
        <p:spPr>
          <a:xfrm>
            <a:off x="4722812" y="1571625"/>
            <a:ext cx="755651" cy="693738"/>
          </a:xfrm>
          <a:prstGeom prst="rect">
            <a:avLst/>
          </a:prstGeom>
          <a:ln w="12700">
            <a:miter lim="400000"/>
          </a:ln>
        </p:spPr>
      </p:pic>
      <p:pic>
        <p:nvPicPr>
          <p:cNvPr id="253" name="Picture 13" descr="Picture 13"/>
          <p:cNvPicPr>
            <a:picLocks noChangeAspect="1"/>
          </p:cNvPicPr>
          <p:nvPr/>
        </p:nvPicPr>
        <p:blipFill>
          <a:blip r:embed="rId14">
            <a:extLst/>
          </a:blip>
          <a:stretch>
            <a:fillRect/>
          </a:stretch>
        </p:blipFill>
        <p:spPr>
          <a:xfrm>
            <a:off x="4722812" y="5484812"/>
            <a:ext cx="755651" cy="693739"/>
          </a:xfrm>
          <a:prstGeom prst="rect">
            <a:avLst/>
          </a:prstGeom>
          <a:ln w="12700">
            <a:miter lim="400000"/>
          </a:ln>
        </p:spPr>
      </p:pic>
      <p:pic>
        <p:nvPicPr>
          <p:cNvPr id="254" name="Picture 1" descr="Picture 1"/>
          <p:cNvPicPr>
            <a:picLocks noChangeAspect="1"/>
          </p:cNvPicPr>
          <p:nvPr/>
        </p:nvPicPr>
        <p:blipFill>
          <a:blip r:embed="rId15">
            <a:extLst/>
          </a:blip>
          <a:stretch>
            <a:fillRect/>
          </a:stretch>
        </p:blipFill>
        <p:spPr>
          <a:xfrm>
            <a:off x="7972425" y="3132138"/>
            <a:ext cx="755650" cy="693738"/>
          </a:xfrm>
          <a:prstGeom prst="rect">
            <a:avLst/>
          </a:prstGeom>
          <a:ln w="12700">
            <a:miter lim="400000"/>
          </a:ln>
        </p:spPr>
      </p:pic>
      <p:pic>
        <p:nvPicPr>
          <p:cNvPr id="255" name="Picture 9" descr="Picture 9"/>
          <p:cNvPicPr>
            <a:picLocks noChangeAspect="1"/>
          </p:cNvPicPr>
          <p:nvPr/>
        </p:nvPicPr>
        <p:blipFill>
          <a:blip r:embed="rId16">
            <a:extLst/>
          </a:blip>
          <a:stretch>
            <a:fillRect/>
          </a:stretch>
        </p:blipFill>
        <p:spPr>
          <a:xfrm>
            <a:off x="7064375" y="5220494"/>
            <a:ext cx="755650" cy="693738"/>
          </a:xfrm>
          <a:prstGeom prst="rect">
            <a:avLst/>
          </a:prstGeom>
          <a:ln w="12700">
            <a:miter lim="400000"/>
          </a:ln>
        </p:spPr>
      </p:pic>
      <p:pic>
        <p:nvPicPr>
          <p:cNvPr id="256" name="Picture 6" descr="Picture 6"/>
          <p:cNvPicPr>
            <a:picLocks noChangeAspect="1"/>
          </p:cNvPicPr>
          <p:nvPr/>
        </p:nvPicPr>
        <p:blipFill>
          <a:blip r:embed="rId17">
            <a:extLst/>
          </a:blip>
          <a:stretch>
            <a:fillRect/>
          </a:stretch>
        </p:blipFill>
        <p:spPr>
          <a:xfrm>
            <a:off x="5478462" y="4873625"/>
            <a:ext cx="755651" cy="693738"/>
          </a:xfrm>
          <a:prstGeom prst="rect">
            <a:avLst/>
          </a:prstGeom>
          <a:ln w="12700">
            <a:miter lim="400000"/>
          </a:ln>
        </p:spPr>
      </p:pic>
      <p:pic>
        <p:nvPicPr>
          <p:cNvPr id="257" name="Picture 3" descr="Picture 3"/>
          <p:cNvPicPr>
            <a:picLocks noChangeAspect="1"/>
          </p:cNvPicPr>
          <p:nvPr/>
        </p:nvPicPr>
        <p:blipFill>
          <a:blip r:embed="rId18">
            <a:extLst/>
          </a:blip>
          <a:stretch>
            <a:fillRect/>
          </a:stretch>
        </p:blipFill>
        <p:spPr>
          <a:xfrm>
            <a:off x="3059113" y="4726778"/>
            <a:ext cx="755651" cy="693738"/>
          </a:xfrm>
          <a:prstGeom prst="rect">
            <a:avLst/>
          </a:prstGeom>
          <a:ln w="12700">
            <a:miter lim="400000"/>
          </a:ln>
        </p:spPr>
      </p:pic>
      <p:pic>
        <p:nvPicPr>
          <p:cNvPr id="258" name="Afbeelding 7" descr="Afbeelding 7"/>
          <p:cNvPicPr>
            <a:picLocks noChangeAspect="1"/>
          </p:cNvPicPr>
          <p:nvPr/>
        </p:nvPicPr>
        <p:blipFill>
          <a:blip r:embed="rId11">
            <a:extLst/>
          </a:blip>
          <a:stretch>
            <a:fillRect/>
          </a:stretch>
        </p:blipFill>
        <p:spPr>
          <a:xfrm>
            <a:off x="533400" y="4288468"/>
            <a:ext cx="768350" cy="6940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Rectangle 1"/>
          <p:cNvSpPr txBox="1"/>
          <p:nvPr/>
        </p:nvSpPr>
        <p:spPr>
          <a:xfrm>
            <a:off x="521970" y="860990"/>
            <a:ext cx="7842161" cy="5379862"/>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b="1" sz="1800">
                <a:latin typeface="Calibri"/>
                <a:ea typeface="Calibri"/>
                <a:cs typeface="Calibri"/>
                <a:sym typeface="Calibri"/>
              </a:defRPr>
            </a:pPr>
            <a:r>
              <a:t>Classes de danger physique </a:t>
            </a:r>
          </a:p>
          <a:p>
            <a:pPr>
              <a:defRPr sz="1800">
                <a:latin typeface="Calibri"/>
                <a:ea typeface="Calibri"/>
                <a:cs typeface="Calibri"/>
                <a:sym typeface="Calibri"/>
              </a:defRPr>
            </a:pPr>
            <a:r>
              <a:t> </a:t>
            </a:r>
          </a:p>
          <a:p>
            <a:pPr marL="285750" indent="-285750">
              <a:buSzPct val="100000"/>
              <a:buChar char="•"/>
              <a:defRPr sz="1800">
                <a:latin typeface="Calibri"/>
                <a:ea typeface="Calibri"/>
                <a:cs typeface="Calibri"/>
                <a:sym typeface="Calibri"/>
              </a:defRPr>
            </a:pPr>
            <a:r>
              <a:t>explosibles</a:t>
            </a:r>
          </a:p>
          <a:p>
            <a:pPr marL="285750" indent="-285750">
              <a:buSzPct val="100000"/>
              <a:buChar char="•"/>
              <a:defRPr sz="1800">
                <a:latin typeface="Calibri"/>
                <a:ea typeface="Calibri"/>
                <a:cs typeface="Calibri"/>
                <a:sym typeface="Calibri"/>
              </a:defRPr>
            </a:pPr>
            <a:r>
              <a:t>aérosols inflammables</a:t>
            </a:r>
          </a:p>
          <a:p>
            <a:pPr marL="285750" indent="-285750">
              <a:buSzPct val="100000"/>
              <a:buChar char="•"/>
              <a:defRPr sz="1800">
                <a:latin typeface="Calibri"/>
                <a:ea typeface="Calibri"/>
                <a:cs typeface="Calibri"/>
                <a:sym typeface="Calibri"/>
              </a:defRPr>
            </a:pPr>
            <a:r>
              <a:t>gaz comburants</a:t>
            </a:r>
          </a:p>
          <a:p>
            <a:pPr marL="285750" indent="-285750">
              <a:buSzPct val="100000"/>
              <a:buChar char="•"/>
              <a:defRPr sz="1800">
                <a:latin typeface="Calibri"/>
                <a:ea typeface="Calibri"/>
                <a:cs typeface="Calibri"/>
                <a:sym typeface="Calibri"/>
              </a:defRPr>
            </a:pPr>
            <a:r>
              <a:t>gaz sous pression</a:t>
            </a:r>
          </a:p>
          <a:p>
            <a:pPr marL="285750" indent="-285750">
              <a:buSzPct val="100000"/>
              <a:buChar char="•"/>
              <a:defRPr sz="1800">
                <a:latin typeface="Calibri"/>
                <a:ea typeface="Calibri"/>
                <a:cs typeface="Calibri"/>
                <a:sym typeface="Calibri"/>
              </a:defRPr>
            </a:pPr>
            <a:r>
              <a:t>liquides inflammables </a:t>
            </a:r>
          </a:p>
          <a:p>
            <a:pPr marL="285750" indent="-285750">
              <a:buSzPct val="100000"/>
              <a:buChar char="•"/>
              <a:defRPr sz="1800">
                <a:latin typeface="Calibri"/>
                <a:ea typeface="Calibri"/>
                <a:cs typeface="Calibri"/>
                <a:sym typeface="Calibri"/>
              </a:defRPr>
            </a:pPr>
            <a:r>
              <a:t>matières solides inflammables </a:t>
            </a:r>
          </a:p>
          <a:p>
            <a:pPr marL="285750" indent="-285750">
              <a:buSzPct val="100000"/>
              <a:buChar char="•"/>
              <a:defRPr sz="1800">
                <a:latin typeface="Calibri"/>
                <a:ea typeface="Calibri"/>
                <a:cs typeface="Calibri"/>
                <a:sym typeface="Calibri"/>
              </a:defRPr>
            </a:pPr>
            <a:r>
              <a:t>substances et mélanges autoréactifs </a:t>
            </a:r>
          </a:p>
          <a:p>
            <a:pPr marL="285750" indent="-285750">
              <a:buSzPct val="100000"/>
              <a:buChar char="•"/>
              <a:defRPr sz="1800">
                <a:latin typeface="Calibri"/>
                <a:ea typeface="Calibri"/>
                <a:cs typeface="Calibri"/>
                <a:sym typeface="Calibri"/>
              </a:defRPr>
            </a:pPr>
            <a:r>
              <a:t>matières solides pyrophoriques </a:t>
            </a:r>
          </a:p>
          <a:p>
            <a:pPr marL="285750" indent="-285750">
              <a:buSzPct val="100000"/>
              <a:buChar char="•"/>
              <a:defRPr sz="1800">
                <a:latin typeface="Calibri"/>
                <a:ea typeface="Calibri"/>
                <a:cs typeface="Calibri"/>
                <a:sym typeface="Calibri"/>
              </a:defRPr>
            </a:pPr>
            <a:r>
              <a:t>substances et mélanges auto-échauffants </a:t>
            </a:r>
          </a:p>
          <a:p>
            <a:pPr marL="285750" indent="-285750">
              <a:buSzPct val="100000"/>
              <a:buChar char="•"/>
              <a:defRPr sz="1800">
                <a:latin typeface="Calibri"/>
                <a:ea typeface="Calibri"/>
                <a:cs typeface="Calibri"/>
                <a:sym typeface="Calibri"/>
              </a:defRPr>
            </a:pPr>
            <a:r>
              <a:t>substances et mélanges qui, au contact de l’eau, dégagent des gaz inflammables </a:t>
            </a:r>
          </a:p>
          <a:p>
            <a:pPr marL="285750" indent="-285750">
              <a:buSzPct val="100000"/>
              <a:buChar char="•"/>
              <a:defRPr sz="1800">
                <a:latin typeface="Calibri"/>
                <a:ea typeface="Calibri"/>
                <a:cs typeface="Calibri"/>
                <a:sym typeface="Calibri"/>
              </a:defRPr>
            </a:pPr>
            <a:r>
              <a:t>liquides pyrophoriques </a:t>
            </a:r>
          </a:p>
          <a:p>
            <a:pPr marL="285750" indent="-285750">
              <a:buSzPct val="100000"/>
              <a:buChar char="•"/>
              <a:defRPr sz="1800">
                <a:latin typeface="Calibri"/>
                <a:ea typeface="Calibri"/>
                <a:cs typeface="Calibri"/>
                <a:sym typeface="Calibri"/>
              </a:defRPr>
            </a:pPr>
            <a:r>
              <a:t>liquides comburants </a:t>
            </a:r>
          </a:p>
          <a:p>
            <a:pPr marL="285750" indent="-285750">
              <a:buSzPct val="100000"/>
              <a:buChar char="•"/>
              <a:defRPr sz="1800">
                <a:latin typeface="Calibri"/>
                <a:ea typeface="Calibri"/>
                <a:cs typeface="Calibri"/>
                <a:sym typeface="Calibri"/>
              </a:defRPr>
            </a:pPr>
            <a:r>
              <a:t>matières solides comburantes </a:t>
            </a:r>
          </a:p>
          <a:p>
            <a:pPr marL="285750" indent="-285750">
              <a:buSzPct val="100000"/>
              <a:buChar char="•"/>
              <a:defRPr sz="1800">
                <a:latin typeface="Calibri"/>
                <a:ea typeface="Calibri"/>
                <a:cs typeface="Calibri"/>
                <a:sym typeface="Calibri"/>
              </a:defRPr>
            </a:pPr>
            <a:r>
              <a:t>peroxydes organiques</a:t>
            </a:r>
          </a:p>
          <a:p>
            <a:pPr marL="285750" indent="-285750">
              <a:buSzPct val="100000"/>
              <a:buChar char="•"/>
              <a:defRPr sz="1800">
                <a:latin typeface="Calibri"/>
                <a:ea typeface="Calibri"/>
                <a:cs typeface="Calibri"/>
                <a:sym typeface="Calibri"/>
              </a:defRPr>
            </a:pPr>
            <a:r>
              <a:t>substances ou mélanges corrosifs pour les métaux</a:t>
            </a:r>
          </a:p>
          <a:p>
            <a:pPr marL="285750" indent="-285750">
              <a:buSzPct val="100000"/>
              <a:buChar char="•"/>
              <a:defRPr sz="1800">
                <a:latin typeface="Calibri"/>
                <a:ea typeface="Calibri"/>
                <a:cs typeface="Calibri"/>
                <a:sym typeface="Calibri"/>
              </a:defRPr>
            </a:pPr>
            <a:r>
              <a:t>gaz inflammables </a:t>
            </a:r>
          </a:p>
        </p:txBody>
      </p:sp>
      <p:sp>
        <p:nvSpPr>
          <p:cNvPr id="355" name="Title 3"/>
          <p:cNvSpPr txBox="1"/>
          <p:nvPr>
            <p:ph type="title"/>
          </p:nvPr>
        </p:nvSpPr>
        <p:spPr>
          <a:xfrm>
            <a:off x="727694" y="331680"/>
            <a:ext cx="7681295" cy="338139"/>
          </a:xfrm>
          <a:prstGeom prst="rect">
            <a:avLst/>
          </a:prstGeom>
        </p:spPr>
        <p:txBody>
          <a:bodyPr/>
          <a:lstStyle/>
          <a:p>
            <a:pPr/>
            <a:r>
              <a:t>GHS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itle 3"/>
          <p:cNvSpPr txBox="1"/>
          <p:nvPr>
            <p:ph type="title"/>
          </p:nvPr>
        </p:nvSpPr>
        <p:spPr>
          <a:xfrm>
            <a:off x="727694" y="331680"/>
            <a:ext cx="7681295" cy="338139"/>
          </a:xfrm>
          <a:prstGeom prst="rect">
            <a:avLst/>
          </a:prstGeom>
        </p:spPr>
        <p:txBody>
          <a:bodyPr/>
          <a:lstStyle/>
          <a:p>
            <a:pPr/>
            <a:r>
              <a:t>GHS</a:t>
            </a:r>
          </a:p>
        </p:txBody>
      </p:sp>
      <p:sp>
        <p:nvSpPr>
          <p:cNvPr id="358" name="Rectangle 1"/>
          <p:cNvSpPr txBox="1"/>
          <p:nvPr/>
        </p:nvSpPr>
        <p:spPr>
          <a:xfrm>
            <a:off x="517524" y="1160991"/>
            <a:ext cx="6569123" cy="343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defRPr b="1" sz="1800">
                <a:latin typeface="Calibri"/>
                <a:ea typeface="Calibri"/>
                <a:cs typeface="Calibri"/>
                <a:sym typeface="Calibri"/>
              </a:defRPr>
            </a:pPr>
            <a:r>
              <a:t>Classes de danger pour la santé </a:t>
            </a:r>
          </a:p>
          <a:p>
            <a:pPr>
              <a:defRPr sz="1800"/>
            </a:pPr>
          </a:p>
          <a:p>
            <a:pPr marL="285750" indent="-285750">
              <a:buSzPct val="100000"/>
              <a:buChar char="•"/>
              <a:defRPr sz="1800">
                <a:latin typeface="Calibri"/>
                <a:ea typeface="Calibri"/>
                <a:cs typeface="Calibri"/>
                <a:sym typeface="Calibri"/>
              </a:defRPr>
            </a:pPr>
            <a:r>
              <a:t>toxicité aigüe</a:t>
            </a:r>
          </a:p>
          <a:p>
            <a:pPr marL="285750" indent="-285750">
              <a:buSzPct val="100000"/>
              <a:buFont typeface="Arial"/>
              <a:buChar char="•"/>
              <a:defRPr sz="1800">
                <a:latin typeface="Calibri"/>
                <a:ea typeface="Calibri"/>
                <a:cs typeface="Calibri"/>
                <a:sym typeface="Calibri"/>
              </a:defRPr>
            </a:pPr>
            <a:r>
              <a:t>corrosion cutanée/irritation cutanée </a:t>
            </a:r>
          </a:p>
          <a:p>
            <a:pPr marL="285750" indent="-285750">
              <a:buSzPct val="100000"/>
              <a:buChar char="•"/>
              <a:defRPr sz="1800">
                <a:latin typeface="Calibri"/>
                <a:ea typeface="Calibri"/>
                <a:cs typeface="Calibri"/>
                <a:sym typeface="Calibri"/>
              </a:defRPr>
            </a:pPr>
            <a:r>
              <a:t>lésions oculaires graves/irritation oculaire </a:t>
            </a:r>
          </a:p>
          <a:p>
            <a:pPr marL="285750" indent="-285750">
              <a:buSzPct val="100000"/>
              <a:buChar char="•"/>
              <a:defRPr sz="1800">
                <a:latin typeface="Calibri"/>
                <a:ea typeface="Calibri"/>
                <a:cs typeface="Calibri"/>
                <a:sym typeface="Calibri"/>
              </a:defRPr>
            </a:pPr>
            <a:r>
              <a:t>sensibilisation respiratoire ou cutanée </a:t>
            </a:r>
          </a:p>
          <a:p>
            <a:pPr marL="285750" indent="-285750">
              <a:buSzPct val="100000"/>
              <a:buChar char="•"/>
              <a:defRPr sz="1800">
                <a:latin typeface="Calibri"/>
                <a:ea typeface="Calibri"/>
                <a:cs typeface="Calibri"/>
                <a:sym typeface="Calibri"/>
              </a:defRPr>
            </a:pPr>
            <a:r>
              <a:t>mutagénicité sur les cellules germinales </a:t>
            </a:r>
          </a:p>
          <a:p>
            <a:pPr marL="285750" indent="-285750">
              <a:buSzPct val="100000"/>
              <a:buChar char="•"/>
              <a:defRPr sz="1800">
                <a:latin typeface="Calibri"/>
                <a:ea typeface="Calibri"/>
                <a:cs typeface="Calibri"/>
                <a:sym typeface="Calibri"/>
              </a:defRPr>
            </a:pPr>
            <a:r>
              <a:t>cancérogénicité </a:t>
            </a:r>
          </a:p>
          <a:p>
            <a:pPr marL="285750" indent="-285750">
              <a:buSzPct val="100000"/>
              <a:buChar char="•"/>
              <a:defRPr sz="1800">
                <a:latin typeface="Calibri"/>
                <a:ea typeface="Calibri"/>
                <a:cs typeface="Calibri"/>
                <a:sym typeface="Calibri"/>
              </a:defRPr>
            </a:pPr>
            <a:r>
              <a:t>toxicité pour la reproduction </a:t>
            </a:r>
          </a:p>
          <a:p>
            <a:pPr marL="285750" indent="-285750">
              <a:buSzPct val="100000"/>
              <a:buChar char="•"/>
              <a:defRPr sz="1800">
                <a:latin typeface="Calibri"/>
                <a:ea typeface="Calibri"/>
                <a:cs typeface="Calibri"/>
                <a:sym typeface="Calibri"/>
              </a:defRPr>
            </a:pPr>
            <a:r>
              <a:t>toxicité spécifique pour certains organes cibles-exposition unique </a:t>
            </a:r>
          </a:p>
          <a:p>
            <a:pPr marL="285750" indent="-285750">
              <a:buSzPct val="100000"/>
              <a:buChar char="•"/>
              <a:defRPr sz="1800">
                <a:latin typeface="Calibri"/>
                <a:ea typeface="Calibri"/>
                <a:cs typeface="Calibri"/>
                <a:sym typeface="Calibri"/>
              </a:defRPr>
            </a:pPr>
            <a:r>
              <a:t>toxicité spécifique pour certains organes cibles-exposition répétée </a:t>
            </a:r>
          </a:p>
          <a:p>
            <a:pPr marL="285750" indent="-285750">
              <a:buSzPct val="100000"/>
              <a:buChar char="•"/>
              <a:defRPr sz="1800">
                <a:latin typeface="Calibri"/>
                <a:ea typeface="Calibri"/>
                <a:cs typeface="Calibri"/>
                <a:sym typeface="Calibri"/>
              </a:defRPr>
            </a:pPr>
            <a:r>
              <a:t>danger par aspiration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tle 3"/>
          <p:cNvSpPr txBox="1"/>
          <p:nvPr>
            <p:ph type="title"/>
          </p:nvPr>
        </p:nvSpPr>
        <p:spPr>
          <a:xfrm>
            <a:off x="727694" y="331680"/>
            <a:ext cx="7681295" cy="338139"/>
          </a:xfrm>
          <a:prstGeom prst="rect">
            <a:avLst/>
          </a:prstGeom>
        </p:spPr>
        <p:txBody>
          <a:bodyPr/>
          <a:lstStyle/>
          <a:p>
            <a:pPr/>
            <a:r>
              <a:t>GHS</a:t>
            </a:r>
          </a:p>
        </p:txBody>
      </p:sp>
      <p:sp>
        <p:nvSpPr>
          <p:cNvPr id="361" name="Rectangle 5"/>
          <p:cNvSpPr txBox="1"/>
          <p:nvPr/>
        </p:nvSpPr>
        <p:spPr>
          <a:xfrm>
            <a:off x="518145" y="1123950"/>
            <a:ext cx="4930155" cy="1209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800">
                <a:latin typeface="Calibri"/>
                <a:ea typeface="Calibri"/>
                <a:cs typeface="Calibri"/>
                <a:sym typeface="Calibri"/>
              </a:defRPr>
            </a:pPr>
            <a:r>
              <a:t>Classes de danger pour l'environnement</a:t>
            </a:r>
          </a:p>
          <a:p>
            <a:pPr>
              <a:defRPr b="1" sz="1800">
                <a:latin typeface="Calibri"/>
                <a:ea typeface="Calibri"/>
                <a:cs typeface="Calibri"/>
                <a:sym typeface="Calibri"/>
              </a:defRPr>
            </a:pPr>
            <a:r>
              <a:t> </a:t>
            </a:r>
          </a:p>
          <a:p>
            <a:pPr marL="285750" indent="-285750">
              <a:buSzPct val="100000"/>
              <a:buFont typeface="Arial"/>
              <a:buChar char="•"/>
              <a:defRPr sz="1800">
                <a:latin typeface="Calibri"/>
                <a:ea typeface="Calibri"/>
                <a:cs typeface="Calibri"/>
                <a:sym typeface="Calibri"/>
              </a:defRPr>
            </a:pPr>
            <a:r>
              <a:t>dangereux pour le milieu aquatique</a:t>
            </a:r>
          </a:p>
          <a:p>
            <a:pPr marL="285750" indent="-285750">
              <a:buSzPct val="100000"/>
              <a:buFont typeface="Arial"/>
              <a:buChar char="•"/>
              <a:defRPr sz="1800">
                <a:latin typeface="Calibri"/>
                <a:ea typeface="Calibri"/>
                <a:cs typeface="Calibri"/>
                <a:sym typeface="Calibri"/>
              </a:defRPr>
            </a:pPr>
            <a:r>
              <a:t>dangereux pour la couche d’ozone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3" name="Title 1"/>
          <p:cNvSpPr txBox="1"/>
          <p:nvPr>
            <p:ph type="title"/>
          </p:nvPr>
        </p:nvSpPr>
        <p:spPr>
          <a:xfrm>
            <a:off x="727694" y="331680"/>
            <a:ext cx="7681295" cy="338139"/>
          </a:xfrm>
          <a:prstGeom prst="rect">
            <a:avLst/>
          </a:prstGeom>
        </p:spPr>
        <p:txBody>
          <a:bodyPr/>
          <a:lstStyle/>
          <a:p>
            <a:pPr/>
          </a:p>
        </p:txBody>
      </p:sp>
      <p:sp>
        <p:nvSpPr>
          <p:cNvPr id="364" name="Slide Number Placeholder 3"/>
          <p:cNvSpPr txBox="1"/>
          <p:nvPr>
            <p:ph type="sldNum" sz="quarter" idx="4294967295"/>
          </p:nvPr>
        </p:nvSpPr>
        <p:spPr>
          <a:xfrm>
            <a:off x="177800" y="66929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Picture 2" descr="Picture 2"/>
          <p:cNvPicPr>
            <a:picLocks noChangeAspect="1"/>
          </p:cNvPicPr>
          <p:nvPr/>
        </p:nvPicPr>
        <p:blipFill>
          <a:blip r:embed="rId2">
            <a:extLst/>
          </a:blip>
          <a:stretch>
            <a:fillRect/>
          </a:stretch>
        </p:blipFill>
        <p:spPr>
          <a:xfrm>
            <a:off x="9578" y="1381564"/>
            <a:ext cx="9134422" cy="41452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itle 3"/>
          <p:cNvSpPr txBox="1"/>
          <p:nvPr>
            <p:ph type="title"/>
          </p:nvPr>
        </p:nvSpPr>
        <p:spPr>
          <a:xfrm>
            <a:off x="727694" y="331680"/>
            <a:ext cx="7681295" cy="338139"/>
          </a:xfrm>
          <a:prstGeom prst="rect">
            <a:avLst/>
          </a:prstGeom>
        </p:spPr>
        <p:txBody>
          <a:bodyPr/>
          <a:lstStyle/>
          <a:p>
            <a:pPr/>
            <a:r>
              <a:t>Mentions d’avertissement </a:t>
            </a:r>
          </a:p>
        </p:txBody>
      </p:sp>
      <p:sp>
        <p:nvSpPr>
          <p:cNvPr id="368" name="Rectangle 3"/>
          <p:cNvSpPr txBox="1"/>
          <p:nvPr>
            <p:ph type="body" idx="4294967295"/>
          </p:nvPr>
        </p:nvSpPr>
        <p:spPr>
          <a:xfrm>
            <a:off x="762000" y="1295400"/>
            <a:ext cx="8382000" cy="4800600"/>
          </a:xfrm>
          <a:prstGeom prst="rect">
            <a:avLst/>
          </a:prstGeom>
        </p:spPr>
        <p:txBody>
          <a:bodyPr/>
          <a:lstStyle/>
          <a:p>
            <a:pPr marL="342900" indent="-342900">
              <a:lnSpc>
                <a:spcPct val="150000"/>
              </a:lnSpc>
              <a:spcBef>
                <a:spcPts val="500"/>
              </a:spcBef>
              <a:buSzPct val="100000"/>
              <a:buBlip>
                <a:blip r:embed="rId3"/>
              </a:buBlip>
              <a:defRPr sz="2200" u="sng">
                <a:solidFill>
                  <a:srgbClr val="000000"/>
                </a:solidFill>
              </a:defRPr>
            </a:pPr>
            <a:r>
              <a:t>Mentions d’avertissement </a:t>
            </a:r>
            <a:endParaRPr sz="1600"/>
          </a:p>
          <a:p>
            <a:pPr lvl="1" marL="0" indent="361950">
              <a:lnSpc>
                <a:spcPct val="150000"/>
              </a:lnSpc>
              <a:spcBef>
                <a:spcPts val="500"/>
              </a:spcBef>
              <a:buSzTx/>
              <a:buNone/>
              <a:defRPr b="1" sz="2200">
                <a:solidFill>
                  <a:srgbClr val="000000"/>
                </a:solidFill>
              </a:defRPr>
            </a:pPr>
            <a:r>
              <a:t>DANGER</a:t>
            </a:r>
            <a:endParaRPr sz="1600"/>
          </a:p>
          <a:p>
            <a:pPr lvl="2" marL="630237" indent="-268288">
              <a:lnSpc>
                <a:spcPct val="150000"/>
              </a:lnSpc>
              <a:spcBef>
                <a:spcPts val="500"/>
              </a:spcBef>
              <a:buClr>
                <a:srgbClr val="004563"/>
              </a:buClr>
              <a:buChar char="▪"/>
              <a:defRPr sz="2200">
                <a:solidFill>
                  <a:srgbClr val="000000"/>
                </a:solidFill>
              </a:defRPr>
            </a:pPr>
            <a:r>
              <a:t>Pour les catégories les plus dangereuses à l’intérieur d’une classe</a:t>
            </a:r>
            <a:endParaRPr sz="1400"/>
          </a:p>
          <a:p>
            <a:pPr lvl="1" marL="0" indent="361950">
              <a:lnSpc>
                <a:spcPct val="150000"/>
              </a:lnSpc>
              <a:spcBef>
                <a:spcPts val="500"/>
              </a:spcBef>
              <a:buSzTx/>
              <a:buNone/>
              <a:defRPr b="1" sz="2200">
                <a:solidFill>
                  <a:srgbClr val="000000"/>
                </a:solidFill>
              </a:defRPr>
            </a:pPr>
            <a:r>
              <a:t>ATTENTION</a:t>
            </a:r>
            <a:endParaRPr sz="1600"/>
          </a:p>
          <a:p>
            <a:pPr lvl="2" marL="630237" indent="-268288">
              <a:lnSpc>
                <a:spcPct val="150000"/>
              </a:lnSpc>
              <a:spcBef>
                <a:spcPts val="500"/>
              </a:spcBef>
              <a:buClr>
                <a:srgbClr val="004563"/>
              </a:buClr>
              <a:buChar char="▪"/>
              <a:defRPr sz="2200">
                <a:solidFill>
                  <a:srgbClr val="000000"/>
                </a:solidFill>
              </a:defRPr>
            </a:pPr>
            <a:r>
              <a:t>Pour les catégories moins dangereuses à l’intérieur d’une classe</a:t>
            </a:r>
            <a:endParaRPr sz="1400"/>
          </a:p>
          <a:p>
            <a:pPr lvl="1" marL="0" indent="361950">
              <a:lnSpc>
                <a:spcPct val="150000"/>
              </a:lnSpc>
              <a:spcBef>
                <a:spcPts val="500"/>
              </a:spcBef>
              <a:buSzTx/>
              <a:buNone/>
              <a:defRPr b="1" i="1" sz="2200" u="sng">
                <a:solidFill>
                  <a:srgbClr val="000000"/>
                </a:solidFill>
              </a:defRPr>
            </a:pPr>
            <a:r>
              <a:t>Seulement une des deux mentions présente sur l’étiquette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2" name="Slide Number Placeholder 3"/>
          <p:cNvSpPr txBox="1"/>
          <p:nvPr>
            <p:ph type="sldNum" sz="quarter" idx="4294967295"/>
          </p:nvPr>
        </p:nvSpPr>
        <p:spPr>
          <a:xfrm>
            <a:off x="177800" y="66929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Picture 11" descr="Picture 11"/>
          <p:cNvPicPr>
            <a:picLocks noChangeAspect="1"/>
          </p:cNvPicPr>
          <p:nvPr/>
        </p:nvPicPr>
        <p:blipFill>
          <a:blip r:embed="rId2">
            <a:extLst/>
          </a:blip>
          <a:stretch>
            <a:fillRect/>
          </a:stretch>
        </p:blipFill>
        <p:spPr>
          <a:xfrm>
            <a:off x="3142488" y="2157983"/>
            <a:ext cx="2859024" cy="25420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Picture 2" descr="Picture 2"/>
          <p:cNvPicPr>
            <a:picLocks noChangeAspect="1"/>
          </p:cNvPicPr>
          <p:nvPr/>
        </p:nvPicPr>
        <p:blipFill>
          <a:blip r:embed="rId2">
            <a:extLst/>
          </a:blip>
          <a:stretch>
            <a:fillRect/>
          </a:stretch>
        </p:blipFill>
        <p:spPr>
          <a:xfrm>
            <a:off x="5102007" y="5495904"/>
            <a:ext cx="898753" cy="900001"/>
          </a:xfrm>
          <a:prstGeom prst="rect">
            <a:avLst/>
          </a:prstGeom>
          <a:ln w="12700">
            <a:miter lim="400000"/>
          </a:ln>
        </p:spPr>
      </p:pic>
      <p:pic>
        <p:nvPicPr>
          <p:cNvPr id="376" name="Picture 3" descr="Picture 3"/>
          <p:cNvPicPr>
            <a:picLocks noChangeAspect="1"/>
          </p:cNvPicPr>
          <p:nvPr/>
        </p:nvPicPr>
        <p:blipFill>
          <a:blip r:embed="rId3">
            <a:extLst/>
          </a:blip>
          <a:stretch>
            <a:fillRect/>
          </a:stretch>
        </p:blipFill>
        <p:spPr>
          <a:xfrm>
            <a:off x="4100627" y="5495904"/>
            <a:ext cx="900002" cy="900001"/>
          </a:xfrm>
          <a:prstGeom prst="rect">
            <a:avLst/>
          </a:prstGeom>
          <a:ln w="12700">
            <a:miter lim="400000"/>
          </a:ln>
        </p:spPr>
      </p:pic>
      <p:pic>
        <p:nvPicPr>
          <p:cNvPr id="377" name="Picture 4" descr="Picture 4"/>
          <p:cNvPicPr>
            <a:picLocks noChangeAspect="1"/>
          </p:cNvPicPr>
          <p:nvPr/>
        </p:nvPicPr>
        <p:blipFill>
          <a:blip r:embed="rId4">
            <a:extLst/>
          </a:blip>
          <a:stretch>
            <a:fillRect/>
          </a:stretch>
        </p:blipFill>
        <p:spPr>
          <a:xfrm>
            <a:off x="8099906" y="5480913"/>
            <a:ext cx="901251" cy="900001"/>
          </a:xfrm>
          <a:prstGeom prst="rect">
            <a:avLst/>
          </a:prstGeom>
          <a:ln w="12700">
            <a:miter lim="400000"/>
          </a:ln>
        </p:spPr>
      </p:pic>
      <p:pic>
        <p:nvPicPr>
          <p:cNvPr id="378" name="Picture 5" descr="Picture 5"/>
          <p:cNvPicPr>
            <a:picLocks noChangeAspect="1"/>
          </p:cNvPicPr>
          <p:nvPr/>
        </p:nvPicPr>
        <p:blipFill>
          <a:blip r:embed="rId5">
            <a:extLst/>
          </a:blip>
          <a:stretch>
            <a:fillRect/>
          </a:stretch>
        </p:blipFill>
        <p:spPr>
          <a:xfrm>
            <a:off x="3100388" y="5510760"/>
            <a:ext cx="900113" cy="900114"/>
          </a:xfrm>
          <a:prstGeom prst="rect">
            <a:avLst/>
          </a:prstGeom>
          <a:ln w="12700">
            <a:miter lim="400000"/>
          </a:ln>
        </p:spPr>
      </p:pic>
      <p:pic>
        <p:nvPicPr>
          <p:cNvPr id="379" name="Picture 6" descr="Picture 6"/>
          <p:cNvPicPr>
            <a:picLocks noChangeAspect="1"/>
          </p:cNvPicPr>
          <p:nvPr/>
        </p:nvPicPr>
        <p:blipFill>
          <a:blip r:embed="rId6">
            <a:extLst/>
          </a:blip>
          <a:stretch>
            <a:fillRect/>
          </a:stretch>
        </p:blipFill>
        <p:spPr>
          <a:xfrm>
            <a:off x="6099642" y="5480913"/>
            <a:ext cx="901251" cy="900001"/>
          </a:xfrm>
          <a:prstGeom prst="rect">
            <a:avLst/>
          </a:prstGeom>
          <a:ln w="12700">
            <a:miter lim="400000"/>
          </a:ln>
        </p:spPr>
      </p:pic>
      <p:pic>
        <p:nvPicPr>
          <p:cNvPr id="380" name="Picture 7" descr="Picture 7"/>
          <p:cNvPicPr>
            <a:picLocks noChangeAspect="1"/>
          </p:cNvPicPr>
          <p:nvPr/>
        </p:nvPicPr>
        <p:blipFill>
          <a:blip r:embed="rId7">
            <a:extLst/>
          </a:blip>
          <a:stretch>
            <a:fillRect/>
          </a:stretch>
        </p:blipFill>
        <p:spPr>
          <a:xfrm>
            <a:off x="98849" y="5540873"/>
            <a:ext cx="901252" cy="900001"/>
          </a:xfrm>
          <a:prstGeom prst="rect">
            <a:avLst/>
          </a:prstGeom>
          <a:ln w="12700">
            <a:miter lim="400000"/>
          </a:ln>
        </p:spPr>
      </p:pic>
      <p:pic>
        <p:nvPicPr>
          <p:cNvPr id="381" name="Picture 8" descr="Picture 8"/>
          <p:cNvPicPr>
            <a:picLocks noChangeAspect="1"/>
          </p:cNvPicPr>
          <p:nvPr/>
        </p:nvPicPr>
        <p:blipFill>
          <a:blip r:embed="rId8">
            <a:extLst/>
          </a:blip>
          <a:stretch>
            <a:fillRect/>
          </a:stretch>
        </p:blipFill>
        <p:spPr>
          <a:xfrm>
            <a:off x="1101479" y="5540873"/>
            <a:ext cx="898753" cy="900001"/>
          </a:xfrm>
          <a:prstGeom prst="rect">
            <a:avLst/>
          </a:prstGeom>
          <a:ln w="12700">
            <a:miter lim="400000"/>
          </a:ln>
        </p:spPr>
      </p:pic>
      <p:pic>
        <p:nvPicPr>
          <p:cNvPr id="382" name="Picture 9" descr="Picture 9"/>
          <p:cNvPicPr>
            <a:picLocks noChangeAspect="1"/>
          </p:cNvPicPr>
          <p:nvPr/>
        </p:nvPicPr>
        <p:blipFill>
          <a:blip r:embed="rId9">
            <a:extLst/>
          </a:blip>
          <a:stretch>
            <a:fillRect/>
          </a:stretch>
        </p:blipFill>
        <p:spPr>
          <a:xfrm>
            <a:off x="2101612" y="5525884"/>
            <a:ext cx="898753" cy="900001"/>
          </a:xfrm>
          <a:prstGeom prst="rect">
            <a:avLst/>
          </a:prstGeom>
          <a:ln w="12700">
            <a:miter lim="400000"/>
          </a:ln>
        </p:spPr>
      </p:pic>
      <p:pic>
        <p:nvPicPr>
          <p:cNvPr id="383" name="Picture 10" descr="Picture 10"/>
          <p:cNvPicPr>
            <a:picLocks noChangeAspect="1"/>
          </p:cNvPicPr>
          <p:nvPr/>
        </p:nvPicPr>
        <p:blipFill>
          <a:blip r:embed="rId10">
            <a:extLst/>
          </a:blip>
          <a:stretch>
            <a:fillRect/>
          </a:stretch>
        </p:blipFill>
        <p:spPr>
          <a:xfrm>
            <a:off x="7101023" y="5480913"/>
            <a:ext cx="900001" cy="900001"/>
          </a:xfrm>
          <a:prstGeom prst="rect">
            <a:avLst/>
          </a:prstGeom>
          <a:ln w="12700">
            <a:miter lim="400000"/>
          </a:ln>
        </p:spPr>
      </p:pic>
      <p:pic>
        <p:nvPicPr>
          <p:cNvPr id="384" name="Picture 11" descr="Picture 11"/>
          <p:cNvPicPr>
            <a:picLocks noChangeAspect="1"/>
          </p:cNvPicPr>
          <p:nvPr/>
        </p:nvPicPr>
        <p:blipFill>
          <a:blip r:embed="rId5">
            <a:extLst/>
          </a:blip>
          <a:stretch>
            <a:fillRect/>
          </a:stretch>
        </p:blipFill>
        <p:spPr>
          <a:xfrm>
            <a:off x="292559" y="1859701"/>
            <a:ext cx="3600001" cy="3598596"/>
          </a:xfrm>
          <a:prstGeom prst="rect">
            <a:avLst/>
          </a:prstGeom>
          <a:ln w="12700">
            <a:miter lim="400000"/>
          </a:ln>
        </p:spPr>
      </p:pic>
      <p:sp>
        <p:nvSpPr>
          <p:cNvPr id="385"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386"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physiques</a:t>
            </a:r>
          </a:p>
        </p:txBody>
      </p:sp>
      <p:sp>
        <p:nvSpPr>
          <p:cNvPr id="387" name="TextBox 17"/>
          <p:cNvSpPr txBox="1"/>
          <p:nvPr/>
        </p:nvSpPr>
        <p:spPr>
          <a:xfrm>
            <a:off x="4357654" y="1200321"/>
            <a:ext cx="4557746" cy="33323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3600">
                <a:solidFill>
                  <a:srgbClr val="103184"/>
                </a:solidFill>
              </a:defRPr>
            </a:pPr>
          </a:p>
          <a:p>
            <a:pPr>
              <a:lnSpc>
                <a:spcPct val="150000"/>
              </a:lnSpc>
              <a:defRPr b="1">
                <a:solidFill>
                  <a:srgbClr val="103184"/>
                </a:solidFill>
              </a:defRPr>
            </a:pPr>
            <a:r>
              <a:t>Gaz sous pression</a:t>
            </a:r>
          </a:p>
          <a:p>
            <a:pPr>
              <a:lnSpc>
                <a:spcPct val="150000"/>
              </a:lnSpc>
              <a:defRPr sz="1600">
                <a:solidFill>
                  <a:srgbClr val="103184"/>
                </a:solidFill>
              </a:defRPr>
            </a:pPr>
            <a:r>
              <a:t>Récipients contenant des gaz  comprimés, fortement réfrigérés, liquides ou solubles.</a:t>
            </a:r>
          </a:p>
          <a:p>
            <a:pPr>
              <a:lnSpc>
                <a:spcPct val="150000"/>
              </a:lnSpc>
              <a:defRPr sz="1600">
                <a:solidFill>
                  <a:srgbClr val="103184"/>
                </a:solidFill>
              </a:defRPr>
            </a:pPr>
            <a:r>
              <a:t>Exposés à des hautes températures ils peuvent déclencher un incendie ou une explosion. Un gaz liquide peut également entraîner des brûlures froides.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CHEMICALS Sous pression.avi" descr="CHEMICALS Sous pression.avi"/>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5750" y="0"/>
            <a:ext cx="8572500" cy="685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3440" fill="hold"/>
                                        <p:tgtEl>
                                          <p:spTgt spid="38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89"/>
                </p:tgtEl>
              </p:cMediaNode>
            </p:video>
            <p:seq concurrent="1" prevAc="none" nextAc="seek">
              <p:cTn id="12" evtFilter="cancelBubble" nodeType="interactiveSeq" restart="whenNotActive" fill="hold">
                <p:stCondLst>
                  <p:cond delay="0" evt="onClick">
                    <p:tgtEl>
                      <p:spTgt spid="389"/>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89"/>
                                        </p:tgtEl>
                                      </p:cBhvr>
                                    </p:cmd>
                                  </p:childTnLst>
                                </p:cTn>
                              </p:par>
                            </p:childTnLst>
                          </p:cTn>
                        </p:par>
                      </p:childTnLst>
                    </p:cTn>
                  </p:par>
                </p:childTnLst>
              </p:cTn>
              <p:nextCondLst>
                <p:cond delay="0" evt="onClick">
                  <p:tgtEl>
                    <p:spTgt spid="38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Picture 3" descr="Picture 3"/>
          <p:cNvPicPr>
            <a:picLocks noChangeAspect="1"/>
          </p:cNvPicPr>
          <p:nvPr/>
        </p:nvPicPr>
        <p:blipFill>
          <a:blip r:embed="rId2">
            <a:extLst/>
          </a:blip>
          <a:stretch>
            <a:fillRect/>
          </a:stretch>
        </p:blipFill>
        <p:spPr>
          <a:xfrm>
            <a:off x="4352925" y="2265303"/>
            <a:ext cx="3862388" cy="3052764"/>
          </a:xfrm>
          <a:prstGeom prst="rect">
            <a:avLst/>
          </a:prstGeom>
          <a:ln w="12700">
            <a:miter lim="400000"/>
          </a:ln>
          <a:effectLst>
            <a:outerShdw sx="100000" sy="100000" kx="0" ky="0" algn="b" rotWithShape="0" blurRad="0" dist="107762" dir="2700000">
              <a:srgbClr val="000000"/>
            </a:outerShdw>
          </a:effectLst>
        </p:spPr>
      </p:pic>
      <p:pic>
        <p:nvPicPr>
          <p:cNvPr id="392" name="Picture 2" descr="Picture 2"/>
          <p:cNvPicPr>
            <a:picLocks noChangeAspect="1"/>
          </p:cNvPicPr>
          <p:nvPr/>
        </p:nvPicPr>
        <p:blipFill>
          <a:blip r:embed="rId3">
            <a:extLst/>
          </a:blip>
          <a:stretch>
            <a:fillRect/>
          </a:stretch>
        </p:blipFill>
        <p:spPr>
          <a:xfrm>
            <a:off x="5102007" y="5450933"/>
            <a:ext cx="898753" cy="900001"/>
          </a:xfrm>
          <a:prstGeom prst="rect">
            <a:avLst/>
          </a:prstGeom>
          <a:ln w="12700">
            <a:miter lim="400000"/>
          </a:ln>
        </p:spPr>
      </p:pic>
      <p:pic>
        <p:nvPicPr>
          <p:cNvPr id="393" name="Picture 3" descr="Picture 3"/>
          <p:cNvPicPr>
            <a:picLocks noChangeAspect="1"/>
          </p:cNvPicPr>
          <p:nvPr/>
        </p:nvPicPr>
        <p:blipFill>
          <a:blip r:embed="rId4">
            <a:extLst/>
          </a:blip>
          <a:stretch>
            <a:fillRect/>
          </a:stretch>
        </p:blipFill>
        <p:spPr>
          <a:xfrm>
            <a:off x="4100627" y="5480913"/>
            <a:ext cx="900002" cy="900001"/>
          </a:xfrm>
          <a:prstGeom prst="rect">
            <a:avLst/>
          </a:prstGeom>
          <a:ln w="12700">
            <a:miter lim="400000"/>
          </a:ln>
        </p:spPr>
      </p:pic>
      <p:pic>
        <p:nvPicPr>
          <p:cNvPr id="394" name="Picture 4" descr="Picture 4"/>
          <p:cNvPicPr>
            <a:picLocks noChangeAspect="1"/>
          </p:cNvPicPr>
          <p:nvPr/>
        </p:nvPicPr>
        <p:blipFill>
          <a:blip r:embed="rId5">
            <a:extLst/>
          </a:blip>
          <a:stretch>
            <a:fillRect/>
          </a:stretch>
        </p:blipFill>
        <p:spPr>
          <a:xfrm>
            <a:off x="8099906" y="5405963"/>
            <a:ext cx="901251" cy="900001"/>
          </a:xfrm>
          <a:prstGeom prst="rect">
            <a:avLst/>
          </a:prstGeom>
          <a:ln w="12700">
            <a:miter lim="400000"/>
          </a:ln>
        </p:spPr>
      </p:pic>
      <p:pic>
        <p:nvPicPr>
          <p:cNvPr id="395" name="Picture 5" descr="Picture 5"/>
          <p:cNvPicPr>
            <a:picLocks noChangeAspect="1"/>
          </p:cNvPicPr>
          <p:nvPr/>
        </p:nvPicPr>
        <p:blipFill>
          <a:blip r:embed="rId6">
            <a:extLst/>
          </a:blip>
          <a:stretch>
            <a:fillRect/>
          </a:stretch>
        </p:blipFill>
        <p:spPr>
          <a:xfrm>
            <a:off x="3100496" y="5495904"/>
            <a:ext cx="900001" cy="900001"/>
          </a:xfrm>
          <a:prstGeom prst="rect">
            <a:avLst/>
          </a:prstGeom>
          <a:ln w="12700">
            <a:miter lim="400000"/>
          </a:ln>
        </p:spPr>
      </p:pic>
      <p:pic>
        <p:nvPicPr>
          <p:cNvPr id="396" name="Picture 6" descr="Picture 6"/>
          <p:cNvPicPr>
            <a:picLocks noChangeAspect="1"/>
          </p:cNvPicPr>
          <p:nvPr/>
        </p:nvPicPr>
        <p:blipFill>
          <a:blip r:embed="rId7">
            <a:extLst/>
          </a:blip>
          <a:stretch>
            <a:fillRect/>
          </a:stretch>
        </p:blipFill>
        <p:spPr>
          <a:xfrm>
            <a:off x="6099642" y="5435944"/>
            <a:ext cx="901251" cy="900001"/>
          </a:xfrm>
          <a:prstGeom prst="rect">
            <a:avLst/>
          </a:prstGeom>
          <a:ln w="12700">
            <a:miter lim="400000"/>
          </a:ln>
        </p:spPr>
      </p:pic>
      <p:pic>
        <p:nvPicPr>
          <p:cNvPr id="397" name="Picture 7" descr="Picture 7"/>
          <p:cNvPicPr>
            <a:picLocks noChangeAspect="1"/>
          </p:cNvPicPr>
          <p:nvPr/>
        </p:nvPicPr>
        <p:blipFill>
          <a:blip r:embed="rId8">
            <a:extLst/>
          </a:blip>
          <a:stretch>
            <a:fillRect/>
          </a:stretch>
        </p:blipFill>
        <p:spPr>
          <a:xfrm>
            <a:off x="98849" y="5570854"/>
            <a:ext cx="901252" cy="900001"/>
          </a:xfrm>
          <a:prstGeom prst="rect">
            <a:avLst/>
          </a:prstGeom>
          <a:ln w="12700">
            <a:miter lim="400000"/>
          </a:ln>
        </p:spPr>
      </p:pic>
      <p:pic>
        <p:nvPicPr>
          <p:cNvPr id="398" name="Picture 8" descr="Picture 8"/>
          <p:cNvPicPr>
            <a:picLocks noChangeAspect="1"/>
          </p:cNvPicPr>
          <p:nvPr/>
        </p:nvPicPr>
        <p:blipFill>
          <a:blip r:embed="rId9">
            <a:extLst/>
          </a:blip>
          <a:stretch>
            <a:fillRect/>
          </a:stretch>
        </p:blipFill>
        <p:spPr>
          <a:xfrm>
            <a:off x="1101479" y="5540873"/>
            <a:ext cx="898753" cy="900001"/>
          </a:xfrm>
          <a:prstGeom prst="rect">
            <a:avLst/>
          </a:prstGeom>
          <a:ln w="12700">
            <a:miter lim="400000"/>
          </a:ln>
        </p:spPr>
      </p:pic>
      <p:pic>
        <p:nvPicPr>
          <p:cNvPr id="399" name="Picture 9" descr="Picture 9"/>
          <p:cNvPicPr>
            <a:picLocks noChangeAspect="1"/>
          </p:cNvPicPr>
          <p:nvPr/>
        </p:nvPicPr>
        <p:blipFill>
          <a:blip r:embed="rId10">
            <a:extLst/>
          </a:blip>
          <a:stretch>
            <a:fillRect/>
          </a:stretch>
        </p:blipFill>
        <p:spPr>
          <a:xfrm>
            <a:off x="2101612" y="5525884"/>
            <a:ext cx="898753" cy="900001"/>
          </a:xfrm>
          <a:prstGeom prst="rect">
            <a:avLst/>
          </a:prstGeom>
          <a:ln w="12700">
            <a:miter lim="400000"/>
          </a:ln>
        </p:spPr>
      </p:pic>
      <p:pic>
        <p:nvPicPr>
          <p:cNvPr id="400" name="Picture 10" descr="Picture 10"/>
          <p:cNvPicPr>
            <a:picLocks noChangeAspect="1"/>
          </p:cNvPicPr>
          <p:nvPr/>
        </p:nvPicPr>
        <p:blipFill>
          <a:blip r:embed="rId11">
            <a:extLst/>
          </a:blip>
          <a:stretch>
            <a:fillRect/>
          </a:stretch>
        </p:blipFill>
        <p:spPr>
          <a:xfrm>
            <a:off x="7101023" y="5420953"/>
            <a:ext cx="900001" cy="900002"/>
          </a:xfrm>
          <a:prstGeom prst="rect">
            <a:avLst/>
          </a:prstGeom>
          <a:ln w="12700">
            <a:miter lim="400000"/>
          </a:ln>
        </p:spPr>
      </p:pic>
      <p:pic>
        <p:nvPicPr>
          <p:cNvPr id="401" name="Picture 11" descr="Picture 11"/>
          <p:cNvPicPr>
            <a:picLocks noChangeAspect="1"/>
          </p:cNvPicPr>
          <p:nvPr/>
        </p:nvPicPr>
        <p:blipFill>
          <a:blip r:embed="rId4">
            <a:extLst/>
          </a:blip>
          <a:stretch>
            <a:fillRect/>
          </a:stretch>
        </p:blipFill>
        <p:spPr>
          <a:xfrm>
            <a:off x="290762" y="1853164"/>
            <a:ext cx="3600001" cy="3600002"/>
          </a:xfrm>
          <a:prstGeom prst="rect">
            <a:avLst/>
          </a:prstGeom>
          <a:ln w="12700">
            <a:miter lim="400000"/>
          </a:ln>
        </p:spPr>
      </p:pic>
      <p:pic>
        <p:nvPicPr>
          <p:cNvPr id="402" name="Picture 7" descr="Picture 7"/>
          <p:cNvPicPr>
            <a:picLocks noChangeAspect="1"/>
          </p:cNvPicPr>
          <p:nvPr/>
        </p:nvPicPr>
        <p:blipFill>
          <a:blip r:embed="rId12">
            <a:extLst/>
          </a:blip>
          <a:stretch>
            <a:fillRect/>
          </a:stretch>
        </p:blipFill>
        <p:spPr>
          <a:xfrm>
            <a:off x="7866063" y="1213199"/>
            <a:ext cx="1058401" cy="1057127"/>
          </a:xfrm>
          <a:prstGeom prst="rect">
            <a:avLst/>
          </a:prstGeom>
          <a:ln w="12700">
            <a:miter lim="400000"/>
          </a:ln>
        </p:spPr>
      </p:pic>
      <p:sp>
        <p:nvSpPr>
          <p:cNvPr id="403"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404"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physiques</a:t>
            </a:r>
          </a:p>
        </p:txBody>
      </p:sp>
      <p:sp>
        <p:nvSpPr>
          <p:cNvPr id="405" name="TextBox 19"/>
          <p:cNvSpPr txBox="1"/>
          <p:nvPr/>
        </p:nvSpPr>
        <p:spPr>
          <a:xfrm>
            <a:off x="4357653" y="1213200"/>
            <a:ext cx="3508410" cy="1148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103184"/>
                </a:solidFill>
              </a:defRPr>
            </a:pPr>
          </a:p>
          <a:p>
            <a:pPr>
              <a:defRPr b="1">
                <a:solidFill>
                  <a:srgbClr val="103184"/>
                </a:solidFill>
              </a:defRPr>
            </a:pPr>
            <a:r>
              <a:t>Corrosif pour les métaux</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icture 2" descr="Picture 2"/>
          <p:cNvPicPr>
            <a:picLocks noChangeAspect="1"/>
          </p:cNvPicPr>
          <p:nvPr/>
        </p:nvPicPr>
        <p:blipFill>
          <a:blip r:embed="rId2">
            <a:extLst/>
          </a:blip>
          <a:stretch>
            <a:fillRect/>
          </a:stretch>
        </p:blipFill>
        <p:spPr>
          <a:xfrm>
            <a:off x="5102007" y="5510893"/>
            <a:ext cx="898753" cy="900001"/>
          </a:xfrm>
          <a:prstGeom prst="rect">
            <a:avLst/>
          </a:prstGeom>
          <a:ln w="12700">
            <a:miter lim="400000"/>
          </a:ln>
        </p:spPr>
      </p:pic>
      <p:pic>
        <p:nvPicPr>
          <p:cNvPr id="408" name="Picture 3" descr="Picture 3"/>
          <p:cNvPicPr>
            <a:picLocks noChangeAspect="1"/>
          </p:cNvPicPr>
          <p:nvPr/>
        </p:nvPicPr>
        <p:blipFill>
          <a:blip r:embed="rId3">
            <a:extLst/>
          </a:blip>
          <a:stretch>
            <a:fillRect/>
          </a:stretch>
        </p:blipFill>
        <p:spPr>
          <a:xfrm>
            <a:off x="4100627" y="5525884"/>
            <a:ext cx="900002" cy="900001"/>
          </a:xfrm>
          <a:prstGeom prst="rect">
            <a:avLst/>
          </a:prstGeom>
          <a:ln w="12700">
            <a:miter lim="400000"/>
          </a:ln>
        </p:spPr>
      </p:pic>
      <p:pic>
        <p:nvPicPr>
          <p:cNvPr id="409" name="Picture 4" descr="Picture 4"/>
          <p:cNvPicPr>
            <a:picLocks noChangeAspect="1"/>
          </p:cNvPicPr>
          <p:nvPr/>
        </p:nvPicPr>
        <p:blipFill>
          <a:blip r:embed="rId4">
            <a:extLst/>
          </a:blip>
          <a:stretch>
            <a:fillRect/>
          </a:stretch>
        </p:blipFill>
        <p:spPr>
          <a:xfrm>
            <a:off x="8099906" y="5420953"/>
            <a:ext cx="901251" cy="900002"/>
          </a:xfrm>
          <a:prstGeom prst="rect">
            <a:avLst/>
          </a:prstGeom>
          <a:ln w="12700">
            <a:miter lim="400000"/>
          </a:ln>
        </p:spPr>
      </p:pic>
      <p:pic>
        <p:nvPicPr>
          <p:cNvPr id="410" name="Picture 5" descr="Picture 5"/>
          <p:cNvPicPr>
            <a:picLocks noChangeAspect="1"/>
          </p:cNvPicPr>
          <p:nvPr/>
        </p:nvPicPr>
        <p:blipFill>
          <a:blip r:embed="rId5">
            <a:extLst/>
          </a:blip>
          <a:stretch>
            <a:fillRect/>
          </a:stretch>
        </p:blipFill>
        <p:spPr>
          <a:xfrm>
            <a:off x="3100496" y="5540873"/>
            <a:ext cx="900001" cy="900001"/>
          </a:xfrm>
          <a:prstGeom prst="rect">
            <a:avLst/>
          </a:prstGeom>
          <a:ln w="12700">
            <a:miter lim="400000"/>
          </a:ln>
        </p:spPr>
      </p:pic>
      <p:pic>
        <p:nvPicPr>
          <p:cNvPr id="411" name="Picture 6" descr="Picture 6"/>
          <p:cNvPicPr>
            <a:picLocks noChangeAspect="1"/>
          </p:cNvPicPr>
          <p:nvPr/>
        </p:nvPicPr>
        <p:blipFill>
          <a:blip r:embed="rId6">
            <a:extLst/>
          </a:blip>
          <a:stretch>
            <a:fillRect/>
          </a:stretch>
        </p:blipFill>
        <p:spPr>
          <a:xfrm>
            <a:off x="6099642" y="5480913"/>
            <a:ext cx="901251" cy="900001"/>
          </a:xfrm>
          <a:prstGeom prst="rect">
            <a:avLst/>
          </a:prstGeom>
          <a:ln w="12700">
            <a:miter lim="400000"/>
          </a:ln>
        </p:spPr>
      </p:pic>
      <p:pic>
        <p:nvPicPr>
          <p:cNvPr id="412" name="Picture 7" descr="Picture 7"/>
          <p:cNvPicPr>
            <a:picLocks noChangeAspect="1"/>
          </p:cNvPicPr>
          <p:nvPr/>
        </p:nvPicPr>
        <p:blipFill>
          <a:blip r:embed="rId7">
            <a:extLst/>
          </a:blip>
          <a:stretch>
            <a:fillRect/>
          </a:stretch>
        </p:blipFill>
        <p:spPr>
          <a:xfrm>
            <a:off x="98849" y="5555863"/>
            <a:ext cx="901252" cy="900001"/>
          </a:xfrm>
          <a:prstGeom prst="rect">
            <a:avLst/>
          </a:prstGeom>
          <a:ln w="12700">
            <a:miter lim="400000"/>
          </a:ln>
        </p:spPr>
      </p:pic>
      <p:pic>
        <p:nvPicPr>
          <p:cNvPr id="413" name="Picture 8" descr="Picture 8"/>
          <p:cNvPicPr>
            <a:picLocks noChangeAspect="1"/>
          </p:cNvPicPr>
          <p:nvPr/>
        </p:nvPicPr>
        <p:blipFill>
          <a:blip r:embed="rId8">
            <a:extLst/>
          </a:blip>
          <a:stretch>
            <a:fillRect/>
          </a:stretch>
        </p:blipFill>
        <p:spPr>
          <a:xfrm>
            <a:off x="1101479" y="5555863"/>
            <a:ext cx="898753" cy="900001"/>
          </a:xfrm>
          <a:prstGeom prst="rect">
            <a:avLst/>
          </a:prstGeom>
          <a:ln w="12700">
            <a:miter lim="400000"/>
          </a:ln>
        </p:spPr>
      </p:pic>
      <p:pic>
        <p:nvPicPr>
          <p:cNvPr id="414" name="Picture 9" descr="Picture 9"/>
          <p:cNvPicPr>
            <a:picLocks noChangeAspect="1"/>
          </p:cNvPicPr>
          <p:nvPr/>
        </p:nvPicPr>
        <p:blipFill>
          <a:blip r:embed="rId9">
            <a:extLst/>
          </a:blip>
          <a:stretch>
            <a:fillRect/>
          </a:stretch>
        </p:blipFill>
        <p:spPr>
          <a:xfrm>
            <a:off x="2101612" y="5540873"/>
            <a:ext cx="898753" cy="900001"/>
          </a:xfrm>
          <a:prstGeom prst="rect">
            <a:avLst/>
          </a:prstGeom>
          <a:ln w="12700">
            <a:miter lim="400000"/>
          </a:ln>
        </p:spPr>
      </p:pic>
      <p:pic>
        <p:nvPicPr>
          <p:cNvPr id="415" name="Picture 10" descr="Picture 10"/>
          <p:cNvPicPr>
            <a:picLocks noChangeAspect="1"/>
          </p:cNvPicPr>
          <p:nvPr/>
        </p:nvPicPr>
        <p:blipFill>
          <a:blip r:embed="rId10">
            <a:extLst/>
          </a:blip>
          <a:stretch>
            <a:fillRect/>
          </a:stretch>
        </p:blipFill>
        <p:spPr>
          <a:xfrm>
            <a:off x="7101023" y="5450933"/>
            <a:ext cx="900001" cy="900001"/>
          </a:xfrm>
          <a:prstGeom prst="rect">
            <a:avLst/>
          </a:prstGeom>
          <a:ln w="12700">
            <a:miter lim="400000"/>
          </a:ln>
        </p:spPr>
      </p:pic>
      <p:pic>
        <p:nvPicPr>
          <p:cNvPr id="416" name="Picture 11" descr="Picture 11"/>
          <p:cNvPicPr>
            <a:picLocks noChangeAspect="1"/>
          </p:cNvPicPr>
          <p:nvPr/>
        </p:nvPicPr>
        <p:blipFill>
          <a:blip r:embed="rId3">
            <a:extLst/>
          </a:blip>
          <a:stretch>
            <a:fillRect/>
          </a:stretch>
        </p:blipFill>
        <p:spPr>
          <a:xfrm>
            <a:off x="292559" y="1857165"/>
            <a:ext cx="3600001" cy="3600001"/>
          </a:xfrm>
          <a:prstGeom prst="rect">
            <a:avLst/>
          </a:prstGeom>
          <a:ln w="12700">
            <a:miter lim="400000"/>
          </a:ln>
        </p:spPr>
      </p:pic>
      <p:sp>
        <p:nvSpPr>
          <p:cNvPr id="417"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418"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pour la santé</a:t>
            </a:r>
          </a:p>
        </p:txBody>
      </p:sp>
      <p:pic>
        <p:nvPicPr>
          <p:cNvPr id="419" name="Picture 7" descr="Picture 7"/>
          <p:cNvPicPr>
            <a:picLocks noChangeAspect="1"/>
          </p:cNvPicPr>
          <p:nvPr/>
        </p:nvPicPr>
        <p:blipFill>
          <a:blip r:embed="rId11">
            <a:extLst/>
          </a:blip>
          <a:stretch>
            <a:fillRect/>
          </a:stretch>
        </p:blipFill>
        <p:spPr>
          <a:xfrm>
            <a:off x="7866063" y="1213199"/>
            <a:ext cx="1058401" cy="1057127"/>
          </a:xfrm>
          <a:prstGeom prst="rect">
            <a:avLst/>
          </a:prstGeom>
          <a:ln w="12700">
            <a:miter lim="400000"/>
          </a:ln>
        </p:spPr>
      </p:pic>
      <p:sp>
        <p:nvSpPr>
          <p:cNvPr id="420" name="TextBox 21"/>
          <p:cNvSpPr txBox="1"/>
          <p:nvPr/>
        </p:nvSpPr>
        <p:spPr>
          <a:xfrm>
            <a:off x="4357653" y="2064181"/>
            <a:ext cx="4643504" cy="3417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103184"/>
                </a:solidFill>
              </a:defRPr>
            </a:pPr>
          </a:p>
          <a:p>
            <a:pPr>
              <a:defRPr b="1">
                <a:solidFill>
                  <a:srgbClr val="103184"/>
                </a:solidFill>
              </a:defRPr>
            </a:pPr>
            <a:r>
              <a:t>Corrosif pour la peau ou les yeux</a:t>
            </a:r>
          </a:p>
          <a:p>
            <a:pPr>
              <a:lnSpc>
                <a:spcPct val="150000"/>
              </a:lnSpc>
              <a:defRPr sz="1600">
                <a:solidFill>
                  <a:srgbClr val="103184"/>
                </a:solidFill>
              </a:defRPr>
            </a:pPr>
            <a:r>
              <a:t>Attaquent les tissus par contact et peuvent entraîner des brûlures chimiques profondes.</a:t>
            </a:r>
          </a:p>
          <a:p>
            <a:pPr>
              <a:lnSpc>
                <a:spcPct val="150000"/>
              </a:lnSpc>
              <a:buSzPct val="100000"/>
              <a:buFont typeface="Arial"/>
              <a:buChar char="•"/>
              <a:defRPr sz="1600">
                <a:solidFill>
                  <a:srgbClr val="103184"/>
                </a:solidFill>
              </a:defRPr>
            </a:pPr>
            <a:r>
              <a:t> peau attaquée, brûlure, estomac</a:t>
            </a:r>
          </a:p>
          <a:p>
            <a:pPr>
              <a:lnSpc>
                <a:spcPct val="150000"/>
              </a:lnSpc>
              <a:defRPr sz="1600">
                <a:solidFill>
                  <a:srgbClr val="103184"/>
                </a:solidFill>
              </a:defRPr>
            </a:pPr>
            <a:r>
              <a:t>   ex. : acide sulfurique</a:t>
            </a:r>
          </a:p>
          <a:p>
            <a:pPr>
              <a:lnSpc>
                <a:spcPct val="150000"/>
              </a:lnSpc>
              <a:buSzPct val="100000"/>
              <a:buFont typeface="Arial"/>
              <a:buChar char="•"/>
              <a:defRPr sz="1600">
                <a:solidFill>
                  <a:srgbClr val="103184"/>
                </a:solidFill>
              </a:defRPr>
            </a:pPr>
            <a:r>
              <a:t>Brûlure intérieur du nez, brûlure des poumons</a:t>
            </a:r>
            <a:br/>
            <a:r>
              <a:t> ex. : HCl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AXAShape 1"/>
          <p:cNvSpPr txBox="1"/>
          <p:nvPr>
            <p:ph type="title"/>
          </p:nvPr>
        </p:nvSpPr>
        <p:spPr>
          <a:xfrm>
            <a:off x="727694" y="331680"/>
            <a:ext cx="7681295" cy="338139"/>
          </a:xfrm>
          <a:prstGeom prst="rect">
            <a:avLst/>
          </a:prstGeom>
        </p:spPr>
        <p:txBody>
          <a:bodyPr/>
          <a:lstStyle/>
          <a:p>
            <a:pPr/>
            <a:r>
              <a:t>Produits chimiques</a:t>
            </a:r>
          </a:p>
        </p:txBody>
      </p:sp>
      <p:sp>
        <p:nvSpPr>
          <p:cNvPr id="261" name="Slide Number Placeholder 3"/>
          <p:cNvSpPr txBox="1"/>
          <p:nvPr>
            <p:ph type="sldNum" sz="quarter" idx="4294967295"/>
          </p:nvPr>
        </p:nvSpPr>
        <p:spPr>
          <a:xfrm>
            <a:off x="177800" y="66929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Picture 2" descr="Picture 2"/>
          <p:cNvPicPr>
            <a:picLocks noChangeAspect="1"/>
          </p:cNvPicPr>
          <p:nvPr/>
        </p:nvPicPr>
        <p:blipFill>
          <a:blip r:embed="rId2">
            <a:extLst/>
          </a:blip>
          <a:stretch>
            <a:fillRect/>
          </a:stretch>
        </p:blipFill>
        <p:spPr>
          <a:xfrm>
            <a:off x="633412" y="1490662"/>
            <a:ext cx="7875588" cy="38766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napo-012-danger-chemicals-episode-005-corrosive.mp4" descr="napo-012-danger-chemicals-episode-005-corrosiv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9853" fill="hold"/>
                                        <p:tgtEl>
                                          <p:spTgt spid="42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2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22"/>
                </p:tgtEl>
              </p:cMediaNode>
            </p:video>
            <p:seq concurrent="1" prevAc="none" nextAc="seek">
              <p:cTn id="12" evtFilter="cancelBubble" nodeType="interactiveSeq" restart="whenNotActive" fill="hold">
                <p:stCondLst>
                  <p:cond delay="0" evt="onClick">
                    <p:tgtEl>
                      <p:spTgt spid="42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22"/>
                                        </p:tgtEl>
                                      </p:cBhvr>
                                    </p:cmd>
                                  </p:childTnLst>
                                </p:cTn>
                              </p:par>
                            </p:childTnLst>
                          </p:cTn>
                        </p:par>
                      </p:childTnLst>
                    </p:cTn>
                  </p:par>
                </p:childTnLst>
              </p:cTn>
              <p:nextCondLst>
                <p:cond delay="0" evt="onClick">
                  <p:tgtEl>
                    <p:spTgt spid="42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6" name="Group 3"/>
          <p:cNvGrpSpPr/>
          <p:nvPr/>
        </p:nvGrpSpPr>
        <p:grpSpPr>
          <a:xfrm>
            <a:off x="138880" y="1244600"/>
            <a:ext cx="8395525" cy="5538788"/>
            <a:chOff x="0" y="0"/>
            <a:chExt cx="8395523" cy="5538787"/>
          </a:xfrm>
        </p:grpSpPr>
        <p:sp>
          <p:nvSpPr>
            <p:cNvPr id="424" name="Rectangle 4"/>
            <p:cNvSpPr txBox="1"/>
            <p:nvPr/>
          </p:nvSpPr>
          <p:spPr>
            <a:xfrm>
              <a:off x="0" y="0"/>
              <a:ext cx="1578026" cy="7933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p>
              <a:pPr algn="ctr">
                <a:defRPr b="1">
                  <a:solidFill>
                    <a:srgbClr val="004893"/>
                  </a:solidFill>
                  <a:effectLst>
                    <a:outerShdw sx="100000" sy="100000" kx="0" ky="0" algn="b" rotWithShape="0" blurRad="38100" dist="38100" dir="2700000">
                      <a:srgbClr val="C0C0C0"/>
                    </a:outerShdw>
                  </a:effectLst>
                </a:defRPr>
              </a:pPr>
              <a:r>
                <a:t>Acide </a:t>
              </a:r>
            </a:p>
            <a:p>
              <a:pPr algn="ctr">
                <a:defRPr b="1">
                  <a:solidFill>
                    <a:srgbClr val="004893"/>
                  </a:solidFill>
                  <a:effectLst>
                    <a:outerShdw sx="100000" sy="100000" kx="0" ky="0" algn="b" rotWithShape="0" blurRad="38100" dist="38100" dir="2700000">
                      <a:srgbClr val="C0C0C0"/>
                    </a:outerShdw>
                  </a:effectLst>
                </a:defRPr>
              </a:pPr>
              <a:r>
                <a:t>sulfurique</a:t>
              </a:r>
            </a:p>
          </p:txBody>
        </p:sp>
        <p:sp>
          <p:nvSpPr>
            <p:cNvPr id="425" name="Rectangle 5"/>
            <p:cNvSpPr/>
            <p:nvPr/>
          </p:nvSpPr>
          <p:spPr>
            <a:xfrm>
              <a:off x="927919" y="1206500"/>
              <a:ext cx="3505203" cy="609600"/>
            </a:xfrm>
            <a:prstGeom prst="rect">
              <a:avLst/>
            </a:prstGeom>
            <a:gradFill flip="none" rotWithShape="1">
              <a:gsLst>
                <a:gs pos="0">
                  <a:srgbClr val="004893"/>
                </a:gs>
                <a:gs pos="100000">
                  <a:srgbClr val="FFFF00"/>
                </a:gs>
              </a:gsLst>
              <a:lin ang="0" scaled="0"/>
            </a:gradFill>
            <a:ln w="12700" cap="flat">
              <a:noFill/>
              <a:miter lim="400000"/>
            </a:ln>
            <a:effectLst/>
          </p:spPr>
          <p:txBody>
            <a:bodyPr wrap="square" lIns="45719" tIns="45719" rIns="45719" bIns="45719" numCol="1" anchor="ctr">
              <a:noAutofit/>
            </a:bodyPr>
            <a:lstStyle/>
            <a:p>
              <a:pPr>
                <a:spcBef>
                  <a:spcPts val="1400"/>
                </a:spcBef>
              </a:pPr>
            </a:p>
          </p:txBody>
        </p:sp>
        <p:sp>
          <p:nvSpPr>
            <p:cNvPr id="426" name="Rectangle 6"/>
            <p:cNvSpPr txBox="1"/>
            <p:nvPr/>
          </p:nvSpPr>
          <p:spPr>
            <a:xfrm>
              <a:off x="2080469" y="2097087"/>
              <a:ext cx="884190" cy="43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lgn="ctr">
                <a:defRPr b="1">
                  <a:solidFill>
                    <a:srgbClr val="004893"/>
                  </a:solidFill>
                </a:defRPr>
              </a:lvl1pPr>
            </a:lstStyle>
            <a:p>
              <a:pPr/>
              <a:r>
                <a:t>acide</a:t>
              </a:r>
            </a:p>
          </p:txBody>
        </p:sp>
        <p:sp>
          <p:nvSpPr>
            <p:cNvPr id="427" name="Line 7"/>
            <p:cNvSpPr/>
            <p:nvPr/>
          </p:nvSpPr>
          <p:spPr>
            <a:xfrm>
              <a:off x="869181" y="2041525"/>
              <a:ext cx="3149603" cy="0"/>
            </a:xfrm>
            <a:prstGeom prst="line">
              <a:avLst/>
            </a:prstGeom>
            <a:noFill/>
            <a:ln w="12700" cap="flat">
              <a:solidFill>
                <a:srgbClr val="004893"/>
              </a:solidFill>
              <a:prstDash val="solid"/>
              <a:round/>
              <a:headEnd type="stealth" w="med" len="med"/>
              <a:tailEnd type="stealth" w="med" len="med"/>
            </a:ln>
            <a:effectLst/>
          </p:spPr>
          <p:txBody>
            <a:bodyPr wrap="square" lIns="45719" tIns="45719" rIns="45719" bIns="45719" numCol="1" anchor="t">
              <a:noAutofit/>
            </a:bodyPr>
            <a:lstStyle/>
            <a:p>
              <a:pPr/>
            </a:p>
          </p:txBody>
        </p:sp>
        <p:sp>
          <p:nvSpPr>
            <p:cNvPr id="428" name="AutoShape 8"/>
            <p:cNvSpPr/>
            <p:nvPr/>
          </p:nvSpPr>
          <p:spPr>
            <a:xfrm>
              <a:off x="788219" y="749300"/>
              <a:ext cx="238126"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004893"/>
            </a:solidFill>
            <a:ln w="12700" cap="flat">
              <a:noFill/>
              <a:miter lim="400000"/>
            </a:ln>
            <a:effectLst>
              <a:outerShdw sx="100000" sy="100000" kx="0" ky="0" algn="b" rotWithShape="0" blurRad="0" dist="17961" dir="2700000">
                <a:srgbClr val="002B58"/>
              </a:outerShdw>
            </a:effectLst>
          </p:spPr>
          <p:txBody>
            <a:bodyPr wrap="square" lIns="45719" tIns="45719" rIns="45719" bIns="45719" numCol="1" anchor="ctr">
              <a:noAutofit/>
            </a:bodyPr>
            <a:lstStyle/>
            <a:p>
              <a:pPr>
                <a:spcBef>
                  <a:spcPts val="1400"/>
                </a:spcBef>
              </a:pPr>
            </a:p>
          </p:txBody>
        </p:sp>
        <p:sp>
          <p:nvSpPr>
            <p:cNvPr id="429" name="AutoShape 9"/>
            <p:cNvSpPr/>
            <p:nvPr/>
          </p:nvSpPr>
          <p:spPr>
            <a:xfrm>
              <a:off x="2364607" y="752475"/>
              <a:ext cx="238126"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ECB111"/>
            </a:solidFill>
            <a:ln w="12700" cap="flat">
              <a:noFill/>
              <a:miter lim="400000"/>
            </a:ln>
            <a:effectLst>
              <a:outerShdw sx="100000" sy="100000" kx="0" ky="0" algn="b" rotWithShape="0" blurRad="0" dist="17961" dir="2700000">
                <a:srgbClr val="8E6A0A"/>
              </a:outerShdw>
            </a:effectLst>
          </p:spPr>
          <p:txBody>
            <a:bodyPr wrap="square" lIns="45719" tIns="45719" rIns="45719" bIns="45719" numCol="1" anchor="ctr">
              <a:noAutofit/>
            </a:bodyPr>
            <a:lstStyle/>
            <a:p>
              <a:pPr>
                <a:spcBef>
                  <a:spcPts val="1400"/>
                </a:spcBef>
              </a:pPr>
            </a:p>
          </p:txBody>
        </p:sp>
        <p:sp>
          <p:nvSpPr>
            <p:cNvPr id="430" name="Rectangle 10"/>
            <p:cNvSpPr txBox="1"/>
            <p:nvPr/>
          </p:nvSpPr>
          <p:spPr>
            <a:xfrm>
              <a:off x="1805558" y="104774"/>
              <a:ext cx="1273673" cy="43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lgn="ctr">
                <a:defRPr b="1">
                  <a:solidFill>
                    <a:srgbClr val="ECB111"/>
                  </a:solidFill>
                  <a:effectLst>
                    <a:outerShdw sx="100000" sy="100000" kx="0" ky="0" algn="b" rotWithShape="0" blurRad="38100" dist="38100" dir="2700000">
                      <a:srgbClr val="C0C0C0"/>
                    </a:outerShdw>
                  </a:effectLst>
                </a:defRPr>
              </a:lvl1pPr>
            </a:lstStyle>
            <a:p>
              <a:pPr/>
              <a:r>
                <a:t>vinaigre</a:t>
              </a:r>
            </a:p>
          </p:txBody>
        </p:sp>
        <p:sp>
          <p:nvSpPr>
            <p:cNvPr id="431" name="Rectangle 11"/>
            <p:cNvSpPr txBox="1"/>
            <p:nvPr/>
          </p:nvSpPr>
          <p:spPr>
            <a:xfrm>
              <a:off x="5551813" y="2093912"/>
              <a:ext cx="799507" cy="43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lgn="ctr">
                <a:defRPr b="1">
                  <a:solidFill>
                    <a:srgbClr val="0033CC"/>
                  </a:solidFill>
                </a:defRPr>
              </a:lvl1pPr>
            </a:lstStyle>
            <a:p>
              <a:pPr/>
              <a:r>
                <a:t>base</a:t>
              </a:r>
            </a:p>
          </p:txBody>
        </p:sp>
        <p:sp>
          <p:nvSpPr>
            <p:cNvPr id="432" name="Line 12"/>
            <p:cNvSpPr/>
            <p:nvPr/>
          </p:nvSpPr>
          <p:spPr>
            <a:xfrm>
              <a:off x="4763321" y="2041525"/>
              <a:ext cx="2978152" cy="0"/>
            </a:xfrm>
            <a:prstGeom prst="line">
              <a:avLst/>
            </a:prstGeom>
            <a:noFill/>
            <a:ln w="12700" cap="flat">
              <a:solidFill>
                <a:srgbClr val="0033CC"/>
              </a:solidFill>
              <a:prstDash val="solid"/>
              <a:round/>
              <a:headEnd type="stealth" w="med" len="med"/>
              <a:tailEnd type="stealth" w="med" len="med"/>
            </a:ln>
            <a:effectLst/>
          </p:spPr>
          <p:txBody>
            <a:bodyPr wrap="square" lIns="45719" tIns="45719" rIns="45719" bIns="45719" numCol="1" anchor="t">
              <a:noAutofit/>
            </a:bodyPr>
            <a:lstStyle/>
            <a:p>
              <a:pPr/>
            </a:p>
          </p:txBody>
        </p:sp>
        <p:sp>
          <p:nvSpPr>
            <p:cNvPr id="433" name="AutoShape 13"/>
            <p:cNvSpPr/>
            <p:nvPr/>
          </p:nvSpPr>
          <p:spPr>
            <a:xfrm>
              <a:off x="7554148" y="746125"/>
              <a:ext cx="223838"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0033CC"/>
            </a:solidFill>
            <a:ln w="12700" cap="flat">
              <a:noFill/>
              <a:miter lim="400000"/>
            </a:ln>
            <a:effectLst>
              <a:outerShdw sx="100000" sy="100000" kx="0" ky="0" algn="b" rotWithShape="0" blurRad="0" dist="17961" dir="2700000">
                <a:srgbClr val="001F7A"/>
              </a:outerShdw>
            </a:effectLst>
          </p:spPr>
          <p:txBody>
            <a:bodyPr wrap="square" lIns="45719" tIns="45719" rIns="45719" bIns="45719" numCol="1" anchor="ctr">
              <a:noAutofit/>
            </a:bodyPr>
            <a:lstStyle/>
            <a:p>
              <a:pPr>
                <a:spcBef>
                  <a:spcPts val="1400"/>
                </a:spcBef>
              </a:pPr>
            </a:p>
          </p:txBody>
        </p:sp>
        <p:sp>
          <p:nvSpPr>
            <p:cNvPr id="434" name="Rectangle 14"/>
            <p:cNvSpPr txBox="1"/>
            <p:nvPr/>
          </p:nvSpPr>
          <p:spPr>
            <a:xfrm>
              <a:off x="6961662" y="125412"/>
              <a:ext cx="951609" cy="43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t">
              <a:spAutoFit/>
            </a:bodyPr>
            <a:lstStyle>
              <a:lvl1pPr algn="ctr">
                <a:defRPr b="1">
                  <a:solidFill>
                    <a:srgbClr val="0033CC"/>
                  </a:solidFill>
                  <a:effectLst>
                    <a:outerShdw sx="100000" sy="100000" kx="0" ky="0" algn="b" rotWithShape="0" blurRad="38100" dist="38100" dir="2700000">
                      <a:srgbClr val="C0C0C0"/>
                    </a:outerShdw>
                  </a:effectLst>
                </a:defRPr>
              </a:lvl1pPr>
            </a:lstStyle>
            <a:p>
              <a:pPr/>
              <a:r>
                <a:t>NaOH</a:t>
              </a:r>
            </a:p>
          </p:txBody>
        </p:sp>
        <p:sp>
          <p:nvSpPr>
            <p:cNvPr id="435" name="Rectangle 15"/>
            <p:cNvSpPr/>
            <p:nvPr/>
          </p:nvSpPr>
          <p:spPr>
            <a:xfrm>
              <a:off x="4129908" y="1206500"/>
              <a:ext cx="3579815" cy="609600"/>
            </a:xfrm>
            <a:prstGeom prst="rect">
              <a:avLst/>
            </a:prstGeom>
            <a:gradFill flip="none" rotWithShape="1">
              <a:gsLst>
                <a:gs pos="0">
                  <a:srgbClr val="FFFF00"/>
                </a:gs>
                <a:gs pos="100000">
                  <a:srgbClr val="0033CC"/>
                </a:gs>
              </a:gsLst>
              <a:lin ang="0" scaled="0"/>
            </a:gradFill>
            <a:ln w="12700" cap="flat">
              <a:noFill/>
              <a:miter lim="400000"/>
            </a:ln>
            <a:effectLst/>
          </p:spPr>
          <p:txBody>
            <a:bodyPr wrap="square" lIns="45719" tIns="45719" rIns="45719" bIns="45719" numCol="1" anchor="ctr">
              <a:noAutofit/>
            </a:bodyPr>
            <a:lstStyle/>
            <a:p>
              <a:pPr>
                <a:spcBef>
                  <a:spcPts val="1400"/>
                </a:spcBef>
              </a:pPr>
            </a:p>
          </p:txBody>
        </p:sp>
        <p:sp>
          <p:nvSpPr>
            <p:cNvPr id="436" name="Line 16"/>
            <p:cNvSpPr/>
            <p:nvPr/>
          </p:nvSpPr>
          <p:spPr>
            <a:xfrm>
              <a:off x="4031483" y="2044700"/>
              <a:ext cx="739776" cy="0"/>
            </a:xfrm>
            <a:prstGeom prst="line">
              <a:avLst/>
            </a:prstGeom>
            <a:noFill/>
            <a:ln w="12700" cap="flat">
              <a:solidFill>
                <a:schemeClr val="accent2"/>
              </a:solidFill>
              <a:prstDash val="solid"/>
              <a:round/>
              <a:headEnd type="stealth" w="med" len="med"/>
              <a:tailEnd type="stealth" w="med" len="med"/>
            </a:ln>
            <a:effectLst/>
          </p:spPr>
          <p:txBody>
            <a:bodyPr wrap="square" lIns="45719" tIns="45719" rIns="45719" bIns="45719" numCol="1" anchor="t">
              <a:noAutofit/>
            </a:bodyPr>
            <a:lstStyle/>
            <a:p>
              <a:pPr/>
            </a:p>
          </p:txBody>
        </p:sp>
        <p:sp>
          <p:nvSpPr>
            <p:cNvPr id="437" name="Rectangle 17"/>
            <p:cNvSpPr txBox="1"/>
            <p:nvPr/>
          </p:nvSpPr>
          <p:spPr>
            <a:xfrm>
              <a:off x="3747320" y="2097087"/>
              <a:ext cx="1462089" cy="43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a:solidFill>
                    <a:srgbClr val="FFCC66"/>
                  </a:solidFill>
                </a:defRPr>
              </a:lvl1pPr>
            </a:lstStyle>
            <a:p>
              <a:pPr/>
              <a:r>
                <a:t>neutre</a:t>
              </a:r>
            </a:p>
          </p:txBody>
        </p:sp>
        <p:sp>
          <p:nvSpPr>
            <p:cNvPr id="438" name="AutoShape 18"/>
            <p:cNvSpPr/>
            <p:nvPr/>
          </p:nvSpPr>
          <p:spPr>
            <a:xfrm>
              <a:off x="4310883" y="749300"/>
              <a:ext cx="223838"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7"/>
                  </a:moveTo>
                  <a:lnTo>
                    <a:pt x="5400" y="10797"/>
                  </a:lnTo>
                  <a:lnTo>
                    <a:pt x="5400" y="0"/>
                  </a:lnTo>
                  <a:lnTo>
                    <a:pt x="16200" y="0"/>
                  </a:lnTo>
                  <a:lnTo>
                    <a:pt x="16200" y="10797"/>
                  </a:lnTo>
                  <a:lnTo>
                    <a:pt x="21600" y="10797"/>
                  </a:lnTo>
                  <a:lnTo>
                    <a:pt x="10800" y="21600"/>
                  </a:lnTo>
                  <a:close/>
                </a:path>
              </a:pathLst>
            </a:custGeom>
            <a:solidFill>
              <a:srgbClr val="FFFF00"/>
            </a:solidFill>
            <a:ln w="12700" cap="flat">
              <a:noFill/>
              <a:miter lim="400000"/>
            </a:ln>
            <a:effectLst>
              <a:outerShdw sx="100000" sy="100000" kx="0" ky="0" algn="b" rotWithShape="0" blurRad="0" dist="17961" dir="2700000">
                <a:srgbClr val="999900"/>
              </a:outerShdw>
            </a:effectLst>
          </p:spPr>
          <p:txBody>
            <a:bodyPr wrap="square" lIns="45719" tIns="45719" rIns="45719" bIns="45719" numCol="1" anchor="ctr">
              <a:noAutofit/>
            </a:bodyPr>
            <a:lstStyle/>
            <a:p>
              <a:pPr>
                <a:spcBef>
                  <a:spcPts val="1400"/>
                </a:spcBef>
              </a:pPr>
            </a:p>
          </p:txBody>
        </p:sp>
        <p:sp>
          <p:nvSpPr>
            <p:cNvPr id="439" name="Rectangle 19"/>
            <p:cNvSpPr txBox="1"/>
            <p:nvPr/>
          </p:nvSpPr>
          <p:spPr>
            <a:xfrm>
              <a:off x="3736208" y="53975"/>
              <a:ext cx="1279526" cy="3512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sz="1800" u="sng">
                  <a:solidFill>
                    <a:srgbClr val="FFFF00"/>
                  </a:solidFill>
                  <a:effectLst>
                    <a:outerShdw sx="100000" sy="100000" kx="0" ky="0" algn="b" rotWithShape="0" blurRad="38100" dist="38100" dir="2700000">
                      <a:srgbClr val="C0C0C0"/>
                    </a:outerShdw>
                  </a:effectLst>
                </a:defRPr>
              </a:lvl1pPr>
            </a:lstStyle>
            <a:p>
              <a:pPr/>
              <a:r>
                <a:t>L’eau pure</a:t>
              </a:r>
            </a:p>
          </p:txBody>
        </p:sp>
        <p:sp>
          <p:nvSpPr>
            <p:cNvPr id="440" name="Rectangle 20"/>
            <p:cNvSpPr txBox="1"/>
            <p:nvPr/>
          </p:nvSpPr>
          <p:spPr>
            <a:xfrm>
              <a:off x="573906" y="1282700"/>
              <a:ext cx="400051" cy="548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sz="3200">
                  <a:solidFill>
                    <a:srgbClr val="004563"/>
                  </a:solidFill>
                  <a:effectLst>
                    <a:outerShdw sx="100000" sy="100000" kx="0" ky="0" algn="b" rotWithShape="0" blurRad="38100" dist="38100" dir="2700000">
                      <a:srgbClr val="C0C0C0"/>
                    </a:outerShdw>
                  </a:effectLst>
                </a:defRPr>
              </a:lvl1pPr>
            </a:lstStyle>
            <a:p>
              <a:pPr/>
              <a:r>
                <a:t>0</a:t>
              </a:r>
            </a:p>
          </p:txBody>
        </p:sp>
        <p:sp>
          <p:nvSpPr>
            <p:cNvPr id="441" name="Rectangle 21"/>
            <p:cNvSpPr txBox="1"/>
            <p:nvPr/>
          </p:nvSpPr>
          <p:spPr>
            <a:xfrm>
              <a:off x="4215633" y="1282700"/>
              <a:ext cx="400051" cy="548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sz="3200">
                  <a:solidFill>
                    <a:srgbClr val="004563"/>
                  </a:solidFill>
                  <a:effectLst>
                    <a:outerShdw sx="100000" sy="100000" kx="0" ky="0" algn="b" rotWithShape="0" blurRad="38100" dist="38100" dir="2700000">
                      <a:srgbClr val="C0C0C0"/>
                    </a:outerShdw>
                  </a:effectLst>
                </a:defRPr>
              </a:lvl1pPr>
            </a:lstStyle>
            <a:p>
              <a:pPr/>
              <a:r>
                <a:t>7</a:t>
              </a:r>
            </a:p>
          </p:txBody>
        </p:sp>
        <p:sp>
          <p:nvSpPr>
            <p:cNvPr id="442" name="Rectangle 22"/>
            <p:cNvSpPr txBox="1"/>
            <p:nvPr/>
          </p:nvSpPr>
          <p:spPr>
            <a:xfrm>
              <a:off x="7600185" y="1282700"/>
              <a:ext cx="795339" cy="548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sz="3200">
                  <a:solidFill>
                    <a:srgbClr val="004563"/>
                  </a:solidFill>
                  <a:effectLst>
                    <a:outerShdw sx="100000" sy="100000" kx="0" ky="0" algn="b" rotWithShape="0" blurRad="38100" dist="38100" dir="2700000">
                      <a:srgbClr val="C0C0C0"/>
                    </a:outerShdw>
                  </a:effectLst>
                </a:defRPr>
              </a:lvl1pPr>
            </a:lstStyle>
            <a:p>
              <a:pPr/>
              <a:r>
                <a:t>14</a:t>
              </a:r>
            </a:p>
          </p:txBody>
        </p:sp>
        <p:sp>
          <p:nvSpPr>
            <p:cNvPr id="443" name="Rectangle 23"/>
            <p:cNvSpPr txBox="1"/>
            <p:nvPr/>
          </p:nvSpPr>
          <p:spPr>
            <a:xfrm>
              <a:off x="2323332" y="1282700"/>
              <a:ext cx="401638" cy="548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lgn="ctr">
                <a:defRPr b="1" sz="3200">
                  <a:solidFill>
                    <a:srgbClr val="004563"/>
                  </a:solidFill>
                  <a:effectLst>
                    <a:outerShdw sx="100000" sy="100000" kx="0" ky="0" algn="b" rotWithShape="0" blurRad="38100" dist="38100" dir="2700000">
                      <a:srgbClr val="C0C0C0"/>
                    </a:outerShdw>
                  </a:effectLst>
                </a:defRPr>
              </a:lvl1pPr>
            </a:lstStyle>
            <a:p>
              <a:pPr/>
              <a:r>
                <a:t>3</a:t>
              </a:r>
            </a:p>
          </p:txBody>
        </p:sp>
        <p:grpSp>
          <p:nvGrpSpPr>
            <p:cNvPr id="446" name="Picture 24"/>
            <p:cNvGrpSpPr/>
            <p:nvPr/>
          </p:nvGrpSpPr>
          <p:grpSpPr>
            <a:xfrm>
              <a:off x="2851970" y="3413125"/>
              <a:ext cx="3086102" cy="2125663"/>
              <a:chOff x="0" y="0"/>
              <a:chExt cx="3086100" cy="2125662"/>
            </a:xfrm>
          </p:grpSpPr>
          <p:sp>
            <p:nvSpPr>
              <p:cNvPr id="444" name="Figure"/>
              <p:cNvSpPr/>
              <p:nvPr/>
            </p:nvSpPr>
            <p:spPr>
              <a:xfrm>
                <a:off x="-1" y="0"/>
                <a:ext cx="3086102" cy="2125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lnTo>
                      <a:pt x="0" y="1856"/>
                    </a:lnTo>
                    <a:cubicBezTo>
                      <a:pt x="0" y="831"/>
                      <a:pt x="572" y="0"/>
                      <a:pt x="1279" y="0"/>
                    </a:cubicBezTo>
                    <a:lnTo>
                      <a:pt x="20321" y="0"/>
                    </a:lnTo>
                    <a:lnTo>
                      <a:pt x="20321" y="0"/>
                    </a:lnTo>
                    <a:cubicBezTo>
                      <a:pt x="21028" y="0"/>
                      <a:pt x="21600" y="831"/>
                      <a:pt x="21600" y="1856"/>
                    </a:cubicBezTo>
                    <a:lnTo>
                      <a:pt x="21600" y="19744"/>
                    </a:lnTo>
                    <a:lnTo>
                      <a:pt x="21600" y="19744"/>
                    </a:lnTo>
                    <a:cubicBezTo>
                      <a:pt x="21600" y="20769"/>
                      <a:pt x="21028" y="21600"/>
                      <a:pt x="20321" y="21600"/>
                    </a:cubicBezTo>
                    <a:lnTo>
                      <a:pt x="1279" y="21600"/>
                    </a:lnTo>
                    <a:lnTo>
                      <a:pt x="1279" y="21600"/>
                    </a:lnTo>
                    <a:cubicBezTo>
                      <a:pt x="572" y="21600"/>
                      <a:pt x="0" y="20769"/>
                      <a:pt x="0" y="19744"/>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445" name="image48.tif" descr="image48.tif"/>
              <p:cNvPicPr>
                <a:picLocks noChangeAspect="1"/>
              </p:cNvPicPr>
              <p:nvPr/>
            </p:nvPicPr>
            <p:blipFill>
              <a:blip r:embed="rId2">
                <a:extLst/>
              </a:blip>
              <a:srcRect l="0" t="0" r="0" b="0"/>
              <a:stretch>
                <a:fillRect/>
              </a:stretch>
            </p:blipFill>
            <p:spPr>
              <a:xfrm>
                <a:off x="0" y="0"/>
                <a:ext cx="3086100" cy="2125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8" y="0"/>
                    </a:moveTo>
                    <a:cubicBezTo>
                      <a:pt x="572" y="0"/>
                      <a:pt x="0" y="830"/>
                      <a:pt x="0" y="1855"/>
                    </a:cubicBezTo>
                    <a:lnTo>
                      <a:pt x="0" y="19745"/>
                    </a:lnTo>
                    <a:cubicBezTo>
                      <a:pt x="0" y="20770"/>
                      <a:pt x="572" y="21600"/>
                      <a:pt x="1278" y="21600"/>
                    </a:cubicBezTo>
                    <a:lnTo>
                      <a:pt x="20322" y="21600"/>
                    </a:lnTo>
                    <a:cubicBezTo>
                      <a:pt x="21028" y="21600"/>
                      <a:pt x="21600" y="20770"/>
                      <a:pt x="21600" y="19745"/>
                    </a:cubicBezTo>
                    <a:lnTo>
                      <a:pt x="21600" y="1855"/>
                    </a:lnTo>
                    <a:cubicBezTo>
                      <a:pt x="21600" y="830"/>
                      <a:pt x="21028" y="0"/>
                      <a:pt x="20322" y="0"/>
                    </a:cubicBezTo>
                    <a:lnTo>
                      <a:pt x="1278" y="0"/>
                    </a:lnTo>
                    <a:close/>
                  </a:path>
                </a:pathLst>
              </a:custGeom>
              <a:ln w="12700" cap="flat">
                <a:noFill/>
                <a:miter lim="400000"/>
              </a:ln>
              <a:effectLst>
                <a:reflection blurRad="0" stA="38000" stPos="0" endA="0" endPos="40000" dist="0" dir="5400000" fadeDir="5400000" sx="100000" sy="-100000" kx="0" ky="0" algn="bl" rotWithShape="0"/>
              </a:effectLst>
            </p:spPr>
          </p:pic>
        </p:grpSp>
        <p:grpSp>
          <p:nvGrpSpPr>
            <p:cNvPr id="450" name="Group 25"/>
            <p:cNvGrpSpPr/>
            <p:nvPr/>
          </p:nvGrpSpPr>
          <p:grpSpPr>
            <a:xfrm>
              <a:off x="1586732" y="2730500"/>
              <a:ext cx="1898652" cy="1371600"/>
              <a:chOff x="0" y="0"/>
              <a:chExt cx="1898651" cy="1371600"/>
            </a:xfrm>
          </p:grpSpPr>
          <p:sp>
            <p:nvSpPr>
              <p:cNvPr id="447" name="Freeform 26"/>
              <p:cNvSpPr/>
              <p:nvPr/>
            </p:nvSpPr>
            <p:spPr>
              <a:xfrm>
                <a:off x="334962" y="609600"/>
                <a:ext cx="1563690"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250" y="0"/>
                    </a:lnTo>
                    <a:lnTo>
                      <a:pt x="17982" y="13860"/>
                    </a:lnTo>
                    <a:lnTo>
                      <a:pt x="19780" y="10800"/>
                    </a:lnTo>
                    <a:lnTo>
                      <a:pt x="21600" y="21600"/>
                    </a:lnTo>
                    <a:lnTo>
                      <a:pt x="14385" y="20025"/>
                    </a:lnTo>
                    <a:lnTo>
                      <a:pt x="16184" y="16965"/>
                    </a:lnTo>
                    <a:lnTo>
                      <a:pt x="0" y="0"/>
                    </a:lnTo>
                  </a:path>
                </a:pathLst>
              </a:custGeom>
              <a:solidFill>
                <a:srgbClr val="004893"/>
              </a:solidFill>
              <a:ln w="12700" cap="flat">
                <a:noFill/>
                <a:miter lim="400000"/>
              </a:ln>
              <a:effectLst>
                <a:outerShdw sx="100000" sy="100000" kx="0" ky="0" algn="b" rotWithShape="0" blurRad="0" dist="17961" dir="2700000">
                  <a:srgbClr val="002B58"/>
                </a:outerShdw>
              </a:effectLst>
            </p:spPr>
            <p:txBody>
              <a:bodyPr wrap="square" lIns="45719" tIns="45719" rIns="45719" bIns="45719" numCol="1" anchor="t">
                <a:noAutofit/>
              </a:bodyPr>
              <a:lstStyle/>
              <a:p>
                <a:pPr>
                  <a:spcBef>
                    <a:spcPts val="1400"/>
                  </a:spcBef>
                </a:pPr>
              </a:p>
            </p:txBody>
          </p:sp>
          <p:sp>
            <p:nvSpPr>
              <p:cNvPr id="448" name="Rectangle 27"/>
              <p:cNvSpPr/>
              <p:nvPr/>
            </p:nvSpPr>
            <p:spPr>
              <a:xfrm>
                <a:off x="0" y="0"/>
                <a:ext cx="1412875" cy="533400"/>
              </a:xfrm>
              <a:prstGeom prst="rect">
                <a:avLst/>
              </a:prstGeom>
              <a:solidFill>
                <a:srgbClr val="004893"/>
              </a:solidFill>
              <a:ln w="12700" cap="flat">
                <a:noFill/>
                <a:miter lim="400000"/>
              </a:ln>
              <a:effectLst>
                <a:outerShdw sx="100000" sy="100000" kx="0" ky="0" algn="b" rotWithShape="0" blurRad="0" dist="17961" dir="2700000">
                  <a:srgbClr val="002B58"/>
                </a:outerShdw>
              </a:effectLst>
            </p:spPr>
            <p:txBody>
              <a:bodyPr wrap="square" lIns="45719" tIns="45719" rIns="45719" bIns="45719" numCol="1" anchor="ctr">
                <a:noAutofit/>
              </a:bodyPr>
              <a:lstStyle/>
              <a:p>
                <a:pPr>
                  <a:spcBef>
                    <a:spcPts val="1400"/>
                  </a:spcBef>
                </a:pPr>
              </a:p>
            </p:txBody>
          </p:sp>
          <p:sp>
            <p:nvSpPr>
              <p:cNvPr id="449" name="Rectangle 28"/>
              <p:cNvSpPr txBox="1"/>
              <p:nvPr/>
            </p:nvSpPr>
            <p:spPr>
              <a:xfrm>
                <a:off x="61341" y="10994"/>
                <a:ext cx="1290193" cy="5114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ctr">
                <a:spAutoFit/>
              </a:bodyPr>
              <a:lstStyle>
                <a:lvl1pPr algn="ctr">
                  <a:defRPr b="1" sz="3000">
                    <a:solidFill>
                      <a:srgbClr val="FFFFFF"/>
                    </a:solidFill>
                  </a:defRPr>
                </a:lvl1pPr>
              </a:lstStyle>
              <a:p>
                <a:pPr/>
                <a:r>
                  <a:t>ACIDE</a:t>
                </a:r>
              </a:p>
            </p:txBody>
          </p:sp>
        </p:grpSp>
        <p:grpSp>
          <p:nvGrpSpPr>
            <p:cNvPr id="455" name="Group 31"/>
            <p:cNvGrpSpPr/>
            <p:nvPr/>
          </p:nvGrpSpPr>
          <p:grpSpPr>
            <a:xfrm>
              <a:off x="5209409" y="2730500"/>
              <a:ext cx="1898652" cy="1371600"/>
              <a:chOff x="0" y="0"/>
              <a:chExt cx="1898650" cy="1371600"/>
            </a:xfrm>
          </p:grpSpPr>
          <p:grpSp>
            <p:nvGrpSpPr>
              <p:cNvPr id="453" name="Rectangle 32"/>
              <p:cNvGrpSpPr/>
              <p:nvPr/>
            </p:nvGrpSpPr>
            <p:grpSpPr>
              <a:xfrm>
                <a:off x="484187" y="0"/>
                <a:ext cx="1414464" cy="533400"/>
                <a:chOff x="0" y="0"/>
                <a:chExt cx="1414462" cy="533400"/>
              </a:xfrm>
            </p:grpSpPr>
            <p:sp>
              <p:nvSpPr>
                <p:cNvPr id="451" name="Rectangle"/>
                <p:cNvSpPr/>
                <p:nvPr/>
              </p:nvSpPr>
              <p:spPr>
                <a:xfrm>
                  <a:off x="0" y="0"/>
                  <a:ext cx="1414463" cy="533400"/>
                </a:xfrm>
                <a:prstGeom prst="rect">
                  <a:avLst/>
                </a:prstGeom>
                <a:solidFill>
                  <a:srgbClr val="0033CC"/>
                </a:solidFill>
                <a:ln w="12700" cap="flat">
                  <a:noFill/>
                  <a:miter lim="400000"/>
                </a:ln>
                <a:effectLst>
                  <a:outerShdw sx="100000" sy="100000" kx="0" ky="0" algn="b" rotWithShape="0" blurRad="0" dist="17961" dir="2700000">
                    <a:srgbClr val="001F7A"/>
                  </a:outerShdw>
                </a:effectLst>
              </p:spPr>
              <p:txBody>
                <a:bodyPr wrap="square" lIns="45719" tIns="45719" rIns="45719" bIns="45719" numCol="1" anchor="ctr">
                  <a:noAutofit/>
                </a:bodyPr>
                <a:lstStyle/>
                <a:p>
                  <a:pPr algn="ctr"/>
                </a:p>
              </p:txBody>
            </p:sp>
            <p:sp>
              <p:nvSpPr>
                <p:cNvPr id="452" name="BASE"/>
                <p:cNvSpPr txBox="1"/>
                <p:nvPr/>
              </p:nvSpPr>
              <p:spPr>
                <a:xfrm>
                  <a:off x="125573" y="10994"/>
                  <a:ext cx="1163317" cy="5114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037" tIns="46037" rIns="46037" bIns="46037" numCol="1" anchor="ctr">
                  <a:spAutoFit/>
                </a:bodyPr>
                <a:lstStyle>
                  <a:lvl1pPr algn="ctr">
                    <a:defRPr b="1" sz="3000">
                      <a:solidFill>
                        <a:srgbClr val="FFFFFF"/>
                      </a:solidFill>
                    </a:defRPr>
                  </a:lvl1pPr>
                </a:lstStyle>
                <a:p>
                  <a:pPr/>
                  <a:r>
                    <a:t>BASE</a:t>
                  </a:r>
                </a:p>
              </p:txBody>
            </p:sp>
          </p:grpSp>
          <p:sp>
            <p:nvSpPr>
              <p:cNvPr id="454" name="Freeform 33"/>
              <p:cNvSpPr/>
              <p:nvPr/>
            </p:nvSpPr>
            <p:spPr>
              <a:xfrm>
                <a:off x="0" y="609600"/>
                <a:ext cx="1490664"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0328" y="0"/>
                    </a:lnTo>
                    <a:lnTo>
                      <a:pt x="3588" y="13860"/>
                    </a:lnTo>
                    <a:lnTo>
                      <a:pt x="1794" y="10800"/>
                    </a:lnTo>
                    <a:lnTo>
                      <a:pt x="0" y="21600"/>
                    </a:lnTo>
                    <a:lnTo>
                      <a:pt x="7200" y="20025"/>
                    </a:lnTo>
                    <a:lnTo>
                      <a:pt x="5383" y="16965"/>
                    </a:lnTo>
                    <a:lnTo>
                      <a:pt x="21600" y="0"/>
                    </a:lnTo>
                  </a:path>
                </a:pathLst>
              </a:custGeom>
              <a:solidFill>
                <a:srgbClr val="0033CC"/>
              </a:solidFill>
              <a:ln w="12700" cap="flat">
                <a:noFill/>
                <a:miter lim="400000"/>
              </a:ln>
              <a:effectLst>
                <a:outerShdw sx="100000" sy="100000" kx="0" ky="0" algn="b" rotWithShape="0" blurRad="0" dist="17961" dir="2700000">
                  <a:srgbClr val="001F7A"/>
                </a:outerShdw>
              </a:effectLst>
            </p:spPr>
            <p:txBody>
              <a:bodyPr wrap="square" lIns="45719" tIns="45719" rIns="45719" bIns="45719" numCol="1" anchor="t">
                <a:noAutofit/>
              </a:bodyPr>
              <a:lstStyle/>
              <a:p>
                <a:pPr/>
              </a:p>
            </p:txBody>
          </p:sp>
        </p:grpSp>
      </p:grpSp>
      <p:grpSp>
        <p:nvGrpSpPr>
          <p:cNvPr id="462" name="Group 35"/>
          <p:cNvGrpSpPr/>
          <p:nvPr/>
        </p:nvGrpSpPr>
        <p:grpSpPr>
          <a:xfrm>
            <a:off x="904875" y="2789238"/>
            <a:ext cx="415925" cy="3167063"/>
            <a:chOff x="0" y="0"/>
            <a:chExt cx="415925" cy="3167062"/>
          </a:xfrm>
        </p:grpSpPr>
        <p:sp>
          <p:nvSpPr>
            <p:cNvPr id="457" name="Rectangle 36"/>
            <p:cNvSpPr/>
            <p:nvPr/>
          </p:nvSpPr>
          <p:spPr>
            <a:xfrm>
              <a:off x="0" y="-1"/>
              <a:ext cx="415925" cy="3167064"/>
            </a:xfrm>
            <a:prstGeom prst="rect">
              <a:avLst/>
            </a:prstGeom>
            <a:no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58" name="Rectangle 37"/>
            <p:cNvSpPr/>
            <p:nvPr/>
          </p:nvSpPr>
          <p:spPr>
            <a:xfrm>
              <a:off x="89046" y="1566079"/>
              <a:ext cx="255868" cy="255572"/>
            </a:xfrm>
            <a:prstGeom prst="rect">
              <a:avLst/>
            </a:prstGeom>
            <a:solidFill>
              <a:srgbClr val="FFCC66"/>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59" name="Rectangle 38"/>
            <p:cNvSpPr/>
            <p:nvPr/>
          </p:nvSpPr>
          <p:spPr>
            <a:xfrm>
              <a:off x="89046" y="1906091"/>
              <a:ext cx="255868" cy="255572"/>
            </a:xfrm>
            <a:prstGeom prst="rect">
              <a:avLst/>
            </a:prstGeom>
            <a:solidFill>
              <a:srgbClr val="FFCC00"/>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60" name="Rectangle 39"/>
            <p:cNvSpPr/>
            <p:nvPr/>
          </p:nvSpPr>
          <p:spPr>
            <a:xfrm>
              <a:off x="89046" y="2246103"/>
              <a:ext cx="255868" cy="255572"/>
            </a:xfrm>
            <a:prstGeom prst="rect">
              <a:avLst/>
            </a:prstGeom>
            <a:solidFill>
              <a:srgbClr val="F1E10F"/>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61" name="Rectangle 40"/>
            <p:cNvSpPr/>
            <p:nvPr/>
          </p:nvSpPr>
          <p:spPr>
            <a:xfrm>
              <a:off x="89046" y="2587240"/>
              <a:ext cx="255868" cy="255572"/>
            </a:xfrm>
            <a:prstGeom prst="rect">
              <a:avLst/>
            </a:prstGeom>
            <a:solidFill>
              <a:srgbClr val="CC0066"/>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grpSp>
      <p:grpSp>
        <p:nvGrpSpPr>
          <p:cNvPr id="469" name="Group 41"/>
          <p:cNvGrpSpPr/>
          <p:nvPr/>
        </p:nvGrpSpPr>
        <p:grpSpPr>
          <a:xfrm>
            <a:off x="7675563" y="2813049"/>
            <a:ext cx="381001" cy="2908301"/>
            <a:chOff x="0" y="0"/>
            <a:chExt cx="381000" cy="2908300"/>
          </a:xfrm>
        </p:grpSpPr>
        <p:grpSp>
          <p:nvGrpSpPr>
            <p:cNvPr id="467" name="Group 42"/>
            <p:cNvGrpSpPr/>
            <p:nvPr/>
          </p:nvGrpSpPr>
          <p:grpSpPr>
            <a:xfrm>
              <a:off x="84310" y="1550879"/>
              <a:ext cx="242261" cy="1212059"/>
              <a:chOff x="0" y="0"/>
              <a:chExt cx="242259" cy="1212058"/>
            </a:xfrm>
          </p:grpSpPr>
          <p:sp>
            <p:nvSpPr>
              <p:cNvPr id="463" name="Rectangle 43"/>
              <p:cNvSpPr/>
              <p:nvPr/>
            </p:nvSpPr>
            <p:spPr>
              <a:xfrm>
                <a:off x="0" y="0"/>
                <a:ext cx="242260" cy="242626"/>
              </a:xfrm>
              <a:prstGeom prst="rect">
                <a:avLst/>
              </a:prstGeom>
              <a:solidFill>
                <a:srgbClr val="CC0066"/>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64" name="Rectangle 44"/>
              <p:cNvSpPr/>
              <p:nvPr/>
            </p:nvSpPr>
            <p:spPr>
              <a:xfrm>
                <a:off x="0" y="322788"/>
                <a:ext cx="242260" cy="242626"/>
              </a:xfrm>
              <a:prstGeom prst="rect">
                <a:avLst/>
              </a:prstGeom>
              <a:solidFill>
                <a:srgbClr val="FF0000"/>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65" name="Rectangle 45"/>
              <p:cNvSpPr/>
              <p:nvPr/>
            </p:nvSpPr>
            <p:spPr>
              <a:xfrm>
                <a:off x="0" y="645576"/>
                <a:ext cx="242260" cy="242626"/>
              </a:xfrm>
              <a:prstGeom prst="rect">
                <a:avLst/>
              </a:prstGeom>
              <a:solidFill>
                <a:srgbClr val="333399"/>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sp>
            <p:nvSpPr>
              <p:cNvPr id="466" name="Rectangle 46"/>
              <p:cNvSpPr/>
              <p:nvPr/>
            </p:nvSpPr>
            <p:spPr>
              <a:xfrm>
                <a:off x="0" y="969433"/>
                <a:ext cx="242260" cy="242626"/>
              </a:xfrm>
              <a:prstGeom prst="rect">
                <a:avLst/>
              </a:prstGeom>
              <a:solidFill>
                <a:srgbClr val="F1E10F"/>
              </a:solid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grpSp>
        <p:sp>
          <p:nvSpPr>
            <p:cNvPr id="468" name="Rectangle 47"/>
            <p:cNvSpPr/>
            <p:nvPr/>
          </p:nvSpPr>
          <p:spPr>
            <a:xfrm>
              <a:off x="0" y="-1"/>
              <a:ext cx="381000" cy="2908301"/>
            </a:xfrm>
            <a:prstGeom prst="rect">
              <a:avLst/>
            </a:prstGeom>
            <a:noFill/>
            <a:ln w="9525" cap="flat">
              <a:solidFill>
                <a:srgbClr val="000000"/>
              </a:solidFill>
              <a:prstDash val="solid"/>
              <a:miter lim="800000"/>
            </a:ln>
            <a:effectLst/>
          </p:spPr>
          <p:txBody>
            <a:bodyPr wrap="square" lIns="45719" tIns="45719" rIns="45719" bIns="45719" numCol="1" anchor="ctr">
              <a:noAutofit/>
            </a:bodyPr>
            <a:lstStyle/>
            <a:p>
              <a:pPr>
                <a:spcBef>
                  <a:spcPts val="1400"/>
                </a:spcBef>
              </a:pPr>
            </a:p>
          </p:txBody>
        </p:sp>
      </p:grpSp>
      <p:sp>
        <p:nvSpPr>
          <p:cNvPr id="470" name="Rectangle 52"/>
          <p:cNvSpPr/>
          <p:nvPr/>
        </p:nvSpPr>
        <p:spPr>
          <a:xfrm>
            <a:off x="6084889" y="6250897"/>
            <a:ext cx="3059113" cy="607103"/>
          </a:xfrm>
          <a:prstGeom prst="rect">
            <a:avLst/>
          </a:prstGeom>
          <a:solidFill>
            <a:srgbClr val="FFFFFF"/>
          </a:solidFill>
          <a:ln w="12700">
            <a:miter lim="400000"/>
          </a:ln>
        </p:spPr>
        <p:txBody>
          <a:bodyPr lIns="45719" rIns="45719"/>
          <a:lstStyle/>
          <a:p>
            <a:pPr/>
          </a:p>
        </p:txBody>
      </p:sp>
      <p:grpSp>
        <p:nvGrpSpPr>
          <p:cNvPr id="473" name="Group 2"/>
          <p:cNvGrpSpPr/>
          <p:nvPr/>
        </p:nvGrpSpPr>
        <p:grpSpPr>
          <a:xfrm>
            <a:off x="5646737" y="6177891"/>
            <a:ext cx="3427414" cy="547688"/>
            <a:chOff x="0" y="0"/>
            <a:chExt cx="3427412" cy="547687"/>
          </a:xfrm>
        </p:grpSpPr>
        <p:pic>
          <p:nvPicPr>
            <p:cNvPr id="471" name="Picture 3" descr="Picture 3"/>
            <p:cNvPicPr>
              <a:picLocks noChangeAspect="1"/>
            </p:cNvPicPr>
            <p:nvPr/>
          </p:nvPicPr>
          <p:blipFill>
            <a:blip r:embed="rId3">
              <a:extLst/>
            </a:blip>
            <a:stretch>
              <a:fillRect/>
            </a:stretch>
          </p:blipFill>
          <p:spPr>
            <a:xfrm>
              <a:off x="-1" y="72004"/>
              <a:ext cx="2951797" cy="406673"/>
            </a:xfrm>
            <a:prstGeom prst="rect">
              <a:avLst/>
            </a:prstGeom>
            <a:ln w="12700" cap="flat">
              <a:noFill/>
              <a:miter lim="400000"/>
            </a:ln>
            <a:effectLst/>
          </p:spPr>
        </p:pic>
        <p:pic>
          <p:nvPicPr>
            <p:cNvPr id="472" name="Picture 4" descr="Picture 4"/>
            <p:cNvPicPr>
              <a:picLocks noChangeAspect="1"/>
            </p:cNvPicPr>
            <p:nvPr/>
          </p:nvPicPr>
          <p:blipFill>
            <a:blip r:embed="rId4">
              <a:extLst/>
            </a:blip>
            <a:stretch>
              <a:fillRect/>
            </a:stretch>
          </p:blipFill>
          <p:spPr>
            <a:xfrm>
              <a:off x="2879800" y="0"/>
              <a:ext cx="547613" cy="547688"/>
            </a:xfrm>
            <a:prstGeom prst="rect">
              <a:avLst/>
            </a:prstGeom>
            <a:ln w="12700" cap="flat">
              <a:noFill/>
              <a:miter lim="400000"/>
            </a:ln>
            <a:effectLst/>
          </p:spPr>
        </p:pic>
      </p:grpSp>
      <p:sp>
        <p:nvSpPr>
          <p:cNvPr id="474" name="Title 3"/>
          <p:cNvSpPr txBox="1"/>
          <p:nvPr>
            <p:ph type="title"/>
          </p:nvPr>
        </p:nvSpPr>
        <p:spPr>
          <a:xfrm>
            <a:off x="727694" y="331680"/>
            <a:ext cx="7681295" cy="338139"/>
          </a:xfrm>
          <a:prstGeom prst="rect">
            <a:avLst/>
          </a:prstGeom>
        </p:spPr>
        <p:txBody>
          <a:bodyPr/>
          <a:lstStyle/>
          <a:p>
            <a:pPr/>
            <a:r>
              <a:t>Caractéristiques et pictogrammes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6" name="Picture 2" descr="Picture 2"/>
          <p:cNvPicPr>
            <a:picLocks noChangeAspect="1"/>
          </p:cNvPicPr>
          <p:nvPr/>
        </p:nvPicPr>
        <p:blipFill>
          <a:blip r:embed="rId2">
            <a:extLst/>
          </a:blip>
          <a:stretch>
            <a:fillRect/>
          </a:stretch>
        </p:blipFill>
        <p:spPr>
          <a:xfrm>
            <a:off x="5102007" y="5495904"/>
            <a:ext cx="898753" cy="900001"/>
          </a:xfrm>
          <a:prstGeom prst="rect">
            <a:avLst/>
          </a:prstGeom>
          <a:ln w="12700">
            <a:miter lim="400000"/>
          </a:ln>
        </p:spPr>
      </p:pic>
      <p:pic>
        <p:nvPicPr>
          <p:cNvPr id="477" name="Picture 3" descr="Picture 3"/>
          <p:cNvPicPr>
            <a:picLocks noChangeAspect="1"/>
          </p:cNvPicPr>
          <p:nvPr/>
        </p:nvPicPr>
        <p:blipFill>
          <a:blip r:embed="rId3">
            <a:extLst/>
          </a:blip>
          <a:stretch>
            <a:fillRect/>
          </a:stretch>
        </p:blipFill>
        <p:spPr>
          <a:xfrm>
            <a:off x="4100627" y="5510893"/>
            <a:ext cx="900002" cy="900001"/>
          </a:xfrm>
          <a:prstGeom prst="rect">
            <a:avLst/>
          </a:prstGeom>
          <a:ln w="12700">
            <a:miter lim="400000"/>
          </a:ln>
        </p:spPr>
      </p:pic>
      <p:pic>
        <p:nvPicPr>
          <p:cNvPr id="478" name="Picture 4" descr="Picture 4"/>
          <p:cNvPicPr>
            <a:picLocks noChangeAspect="1"/>
          </p:cNvPicPr>
          <p:nvPr/>
        </p:nvPicPr>
        <p:blipFill>
          <a:blip r:embed="rId4">
            <a:extLst/>
          </a:blip>
          <a:stretch>
            <a:fillRect/>
          </a:stretch>
        </p:blipFill>
        <p:spPr>
          <a:xfrm>
            <a:off x="8099906" y="5405963"/>
            <a:ext cx="901251" cy="900001"/>
          </a:xfrm>
          <a:prstGeom prst="rect">
            <a:avLst/>
          </a:prstGeom>
          <a:ln w="12700">
            <a:miter lim="400000"/>
          </a:ln>
        </p:spPr>
      </p:pic>
      <p:pic>
        <p:nvPicPr>
          <p:cNvPr id="479" name="Picture 5" descr="Picture 5"/>
          <p:cNvPicPr>
            <a:picLocks noChangeAspect="1"/>
          </p:cNvPicPr>
          <p:nvPr/>
        </p:nvPicPr>
        <p:blipFill>
          <a:blip r:embed="rId5">
            <a:extLst/>
          </a:blip>
          <a:stretch>
            <a:fillRect/>
          </a:stretch>
        </p:blipFill>
        <p:spPr>
          <a:xfrm>
            <a:off x="3100496" y="5525884"/>
            <a:ext cx="900001" cy="900001"/>
          </a:xfrm>
          <a:prstGeom prst="rect">
            <a:avLst/>
          </a:prstGeom>
          <a:ln w="12700">
            <a:miter lim="400000"/>
          </a:ln>
        </p:spPr>
      </p:pic>
      <p:pic>
        <p:nvPicPr>
          <p:cNvPr id="480" name="Picture 6" descr="Picture 6"/>
          <p:cNvPicPr>
            <a:picLocks noChangeAspect="1"/>
          </p:cNvPicPr>
          <p:nvPr/>
        </p:nvPicPr>
        <p:blipFill>
          <a:blip r:embed="rId6">
            <a:extLst/>
          </a:blip>
          <a:stretch>
            <a:fillRect/>
          </a:stretch>
        </p:blipFill>
        <p:spPr>
          <a:xfrm>
            <a:off x="6099642" y="5465924"/>
            <a:ext cx="901251" cy="900001"/>
          </a:xfrm>
          <a:prstGeom prst="rect">
            <a:avLst/>
          </a:prstGeom>
          <a:ln w="12700">
            <a:miter lim="400000"/>
          </a:ln>
        </p:spPr>
      </p:pic>
      <p:pic>
        <p:nvPicPr>
          <p:cNvPr id="481" name="Picture 7" descr="Picture 7"/>
          <p:cNvPicPr>
            <a:picLocks noChangeAspect="1"/>
          </p:cNvPicPr>
          <p:nvPr/>
        </p:nvPicPr>
        <p:blipFill>
          <a:blip r:embed="rId7">
            <a:extLst/>
          </a:blip>
          <a:stretch>
            <a:fillRect/>
          </a:stretch>
        </p:blipFill>
        <p:spPr>
          <a:xfrm>
            <a:off x="98849" y="5570854"/>
            <a:ext cx="901252" cy="900001"/>
          </a:xfrm>
          <a:prstGeom prst="rect">
            <a:avLst/>
          </a:prstGeom>
          <a:ln w="12700">
            <a:miter lim="400000"/>
          </a:ln>
        </p:spPr>
      </p:pic>
      <p:pic>
        <p:nvPicPr>
          <p:cNvPr id="482" name="Picture 8" descr="Picture 8"/>
          <p:cNvPicPr>
            <a:picLocks noChangeAspect="1"/>
          </p:cNvPicPr>
          <p:nvPr/>
        </p:nvPicPr>
        <p:blipFill>
          <a:blip r:embed="rId8">
            <a:extLst/>
          </a:blip>
          <a:stretch>
            <a:fillRect/>
          </a:stretch>
        </p:blipFill>
        <p:spPr>
          <a:xfrm>
            <a:off x="1101479" y="5555863"/>
            <a:ext cx="898753" cy="900001"/>
          </a:xfrm>
          <a:prstGeom prst="rect">
            <a:avLst/>
          </a:prstGeom>
          <a:ln w="12700">
            <a:miter lim="400000"/>
          </a:ln>
        </p:spPr>
      </p:pic>
      <p:pic>
        <p:nvPicPr>
          <p:cNvPr id="483" name="Picture 9" descr="Picture 9"/>
          <p:cNvPicPr>
            <a:picLocks noChangeAspect="1"/>
          </p:cNvPicPr>
          <p:nvPr/>
        </p:nvPicPr>
        <p:blipFill>
          <a:blip r:embed="rId9">
            <a:extLst/>
          </a:blip>
          <a:stretch>
            <a:fillRect/>
          </a:stretch>
        </p:blipFill>
        <p:spPr>
          <a:xfrm>
            <a:off x="2101612" y="5540873"/>
            <a:ext cx="898753" cy="900001"/>
          </a:xfrm>
          <a:prstGeom prst="rect">
            <a:avLst/>
          </a:prstGeom>
          <a:ln w="12700">
            <a:miter lim="400000"/>
          </a:ln>
        </p:spPr>
      </p:pic>
      <p:pic>
        <p:nvPicPr>
          <p:cNvPr id="484" name="Picture 10" descr="Picture 10"/>
          <p:cNvPicPr>
            <a:picLocks noChangeAspect="1"/>
          </p:cNvPicPr>
          <p:nvPr/>
        </p:nvPicPr>
        <p:blipFill>
          <a:blip r:embed="rId10">
            <a:extLst/>
          </a:blip>
          <a:stretch>
            <a:fillRect/>
          </a:stretch>
        </p:blipFill>
        <p:spPr>
          <a:xfrm>
            <a:off x="7101023" y="5435944"/>
            <a:ext cx="900001" cy="900001"/>
          </a:xfrm>
          <a:prstGeom prst="rect">
            <a:avLst/>
          </a:prstGeom>
          <a:ln w="12700">
            <a:miter lim="400000"/>
          </a:ln>
        </p:spPr>
      </p:pic>
      <p:pic>
        <p:nvPicPr>
          <p:cNvPr id="485" name="Picture 11" descr="Picture 11"/>
          <p:cNvPicPr>
            <a:picLocks noChangeAspect="1"/>
          </p:cNvPicPr>
          <p:nvPr/>
        </p:nvPicPr>
        <p:blipFill>
          <a:blip r:embed="rId6">
            <a:extLst/>
          </a:blip>
          <a:stretch>
            <a:fillRect/>
          </a:stretch>
        </p:blipFill>
        <p:spPr>
          <a:xfrm>
            <a:off x="292559" y="1863289"/>
            <a:ext cx="3600001" cy="3595008"/>
          </a:xfrm>
          <a:prstGeom prst="rect">
            <a:avLst/>
          </a:prstGeom>
          <a:ln w="12700">
            <a:miter lim="400000"/>
          </a:ln>
        </p:spPr>
      </p:pic>
      <p:pic>
        <p:nvPicPr>
          <p:cNvPr id="486" name="Picture 6" descr="Picture 6"/>
          <p:cNvPicPr>
            <a:picLocks noChangeAspect="1"/>
          </p:cNvPicPr>
          <p:nvPr/>
        </p:nvPicPr>
        <p:blipFill>
          <a:blip r:embed="rId11">
            <a:extLst/>
          </a:blip>
          <a:stretch>
            <a:fillRect/>
          </a:stretch>
        </p:blipFill>
        <p:spPr>
          <a:xfrm>
            <a:off x="7866063" y="1198765"/>
            <a:ext cx="1058401" cy="1063423"/>
          </a:xfrm>
          <a:prstGeom prst="rect">
            <a:avLst/>
          </a:prstGeom>
          <a:ln w="12700">
            <a:miter lim="400000"/>
          </a:ln>
        </p:spPr>
      </p:pic>
      <p:sp>
        <p:nvSpPr>
          <p:cNvPr id="487"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488"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pour la santé</a:t>
            </a:r>
          </a:p>
        </p:txBody>
      </p:sp>
      <p:sp>
        <p:nvSpPr>
          <p:cNvPr id="489" name="TextBox 19"/>
          <p:cNvSpPr txBox="1"/>
          <p:nvPr/>
        </p:nvSpPr>
        <p:spPr>
          <a:xfrm>
            <a:off x="4357653" y="2064181"/>
            <a:ext cx="4643504" cy="35174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103184"/>
                </a:solidFill>
              </a:defRPr>
            </a:pPr>
          </a:p>
          <a:p>
            <a:pPr>
              <a:defRPr b="1">
                <a:solidFill>
                  <a:srgbClr val="103184"/>
                </a:solidFill>
              </a:defRPr>
            </a:pPr>
            <a:r>
              <a:t>Irritant ou nocif                    </a:t>
            </a:r>
            <a:r>
              <a:rPr sz="1200"/>
              <a:t>X</a:t>
            </a:r>
            <a:r>
              <a:rPr baseline="-25000" sz="1200"/>
              <a:t>n</a:t>
            </a:r>
            <a:r>
              <a:rPr sz="1200"/>
              <a:t> / </a:t>
            </a:r>
            <a:r>
              <a:rPr sz="1200"/>
              <a:t>X</a:t>
            </a:r>
            <a:r>
              <a:rPr baseline="-25000" sz="1200"/>
              <a:t>i</a:t>
            </a:r>
          </a:p>
          <a:p>
            <a:pPr>
              <a:lnSpc>
                <a:spcPct val="150000"/>
              </a:lnSpc>
              <a:defRPr sz="1600">
                <a:solidFill>
                  <a:srgbClr val="103184"/>
                </a:solidFill>
              </a:defRPr>
            </a:pPr>
          </a:p>
          <a:p>
            <a:pPr>
              <a:lnSpc>
                <a:spcPct val="150000"/>
              </a:lnSpc>
              <a:defRPr sz="1600">
                <a:solidFill>
                  <a:srgbClr val="103184"/>
                </a:solidFill>
              </a:defRPr>
            </a:pPr>
            <a:r>
              <a:t>Par contacts directs, prolongés ou répétés avec la peau ou les muqueuses, il génère des démangeaisons, des irritations (</a:t>
            </a:r>
            <a:r>
              <a:t>X</a:t>
            </a:r>
            <a:r>
              <a:rPr baseline="-25000"/>
              <a:t>i</a:t>
            </a:r>
            <a:r>
              <a:t>)</a:t>
            </a:r>
          </a:p>
          <a:p>
            <a:pPr algn="ctr">
              <a:lnSpc>
                <a:spcPct val="150000"/>
              </a:lnSpc>
              <a:defRPr sz="1600">
                <a:solidFill>
                  <a:srgbClr val="103184"/>
                </a:solidFill>
              </a:defRPr>
            </a:pPr>
            <a:r>
              <a:t>et / ou</a:t>
            </a:r>
          </a:p>
          <a:p>
            <a:pPr>
              <a:lnSpc>
                <a:spcPct val="150000"/>
              </a:lnSpc>
              <a:defRPr sz="1600">
                <a:solidFill>
                  <a:srgbClr val="103184"/>
                </a:solidFill>
              </a:defRPr>
            </a:pPr>
            <a:r>
              <a:t>Par inhalation, ingestion, pénétration dans la peau : dangereuses pour la santé (X</a:t>
            </a:r>
            <a:r>
              <a:rPr baseline="-25000"/>
              <a:t>n</a:t>
            </a:r>
            <a:r>
              <a: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Rectangle 2"/>
          <p:cNvSpPr txBox="1"/>
          <p:nvPr/>
        </p:nvSpPr>
        <p:spPr>
          <a:xfrm>
            <a:off x="269875" y="481012"/>
            <a:ext cx="6934200"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b="1" sz="3000">
                <a:solidFill>
                  <a:srgbClr val="FFFFFF"/>
                </a:solidFill>
                <a:latin typeface="Calibri"/>
                <a:ea typeface="Calibri"/>
                <a:cs typeface="Calibri"/>
                <a:sym typeface="Calibri"/>
              </a:defRPr>
            </a:lvl1pPr>
          </a:lstStyle>
          <a:p>
            <a:pPr/>
            <a:r>
              <a:t>Connaissez-vous les risques ?</a:t>
            </a:r>
          </a:p>
        </p:txBody>
      </p:sp>
      <p:pic>
        <p:nvPicPr>
          <p:cNvPr id="492" name="napo-012-danger-chemicals-episode-002-harmful.mp4" descr="napo-012-danger-chemicals-episode-002-harmful.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8000" y="381000"/>
            <a:ext cx="8128000" cy="609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2036" fill="hold"/>
                                        <p:tgtEl>
                                          <p:spTgt spid="49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9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92"/>
                </p:tgtEl>
              </p:cMediaNode>
            </p:video>
            <p:seq concurrent="1" prevAc="none" nextAc="seek">
              <p:cTn id="12" evtFilter="cancelBubble" nodeType="interactiveSeq" restart="whenNotActive" fill="hold">
                <p:stCondLst>
                  <p:cond delay="0" evt="onClick">
                    <p:tgtEl>
                      <p:spTgt spid="49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92"/>
                                        </p:tgtEl>
                                      </p:cBhvr>
                                    </p:cmd>
                                  </p:childTnLst>
                                </p:cTn>
                              </p:par>
                            </p:childTnLst>
                          </p:cTn>
                        </p:par>
                      </p:childTnLst>
                    </p:cTn>
                  </p:par>
                </p:childTnLst>
              </p:cTn>
              <p:nextCondLst>
                <p:cond delay="0" evt="onClick">
                  <p:tgtEl>
                    <p:spTgt spid="49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pour la santé</a:t>
            </a:r>
          </a:p>
        </p:txBody>
      </p:sp>
      <p:pic>
        <p:nvPicPr>
          <p:cNvPr id="495" name="Picture 2" descr="Picture 2"/>
          <p:cNvPicPr>
            <a:picLocks noChangeAspect="1"/>
          </p:cNvPicPr>
          <p:nvPr/>
        </p:nvPicPr>
        <p:blipFill>
          <a:blip r:embed="rId2">
            <a:extLst/>
          </a:blip>
          <a:stretch>
            <a:fillRect/>
          </a:stretch>
        </p:blipFill>
        <p:spPr>
          <a:xfrm>
            <a:off x="5102007" y="5465924"/>
            <a:ext cx="898753" cy="900001"/>
          </a:xfrm>
          <a:prstGeom prst="rect">
            <a:avLst/>
          </a:prstGeom>
          <a:ln w="12700">
            <a:miter lim="400000"/>
          </a:ln>
        </p:spPr>
      </p:pic>
      <p:pic>
        <p:nvPicPr>
          <p:cNvPr id="496" name="Picture 3" descr="Picture 3"/>
          <p:cNvPicPr>
            <a:picLocks noChangeAspect="1"/>
          </p:cNvPicPr>
          <p:nvPr/>
        </p:nvPicPr>
        <p:blipFill>
          <a:blip r:embed="rId3">
            <a:extLst/>
          </a:blip>
          <a:stretch>
            <a:fillRect/>
          </a:stretch>
        </p:blipFill>
        <p:spPr>
          <a:xfrm>
            <a:off x="4100627" y="5480913"/>
            <a:ext cx="900002" cy="900001"/>
          </a:xfrm>
          <a:prstGeom prst="rect">
            <a:avLst/>
          </a:prstGeom>
          <a:ln w="12700">
            <a:miter lim="400000"/>
          </a:ln>
        </p:spPr>
      </p:pic>
      <p:pic>
        <p:nvPicPr>
          <p:cNvPr id="497" name="Picture 4" descr="Picture 4"/>
          <p:cNvPicPr>
            <a:picLocks noChangeAspect="1"/>
          </p:cNvPicPr>
          <p:nvPr/>
        </p:nvPicPr>
        <p:blipFill>
          <a:blip r:embed="rId4">
            <a:extLst/>
          </a:blip>
          <a:stretch>
            <a:fillRect/>
          </a:stretch>
        </p:blipFill>
        <p:spPr>
          <a:xfrm>
            <a:off x="8099906" y="5390974"/>
            <a:ext cx="901251" cy="900001"/>
          </a:xfrm>
          <a:prstGeom prst="rect">
            <a:avLst/>
          </a:prstGeom>
          <a:ln w="12700">
            <a:miter lim="400000"/>
          </a:ln>
        </p:spPr>
      </p:pic>
      <p:pic>
        <p:nvPicPr>
          <p:cNvPr id="498" name="Picture 5" descr="Picture 5"/>
          <p:cNvPicPr>
            <a:picLocks noChangeAspect="1"/>
          </p:cNvPicPr>
          <p:nvPr/>
        </p:nvPicPr>
        <p:blipFill>
          <a:blip r:embed="rId5">
            <a:extLst/>
          </a:blip>
          <a:stretch>
            <a:fillRect/>
          </a:stretch>
        </p:blipFill>
        <p:spPr>
          <a:xfrm>
            <a:off x="3100496" y="5510893"/>
            <a:ext cx="900001" cy="900001"/>
          </a:xfrm>
          <a:prstGeom prst="rect">
            <a:avLst/>
          </a:prstGeom>
          <a:ln w="12700">
            <a:miter lim="400000"/>
          </a:ln>
        </p:spPr>
      </p:pic>
      <p:pic>
        <p:nvPicPr>
          <p:cNvPr id="499" name="Picture 6" descr="Picture 6"/>
          <p:cNvPicPr>
            <a:picLocks noChangeAspect="1"/>
          </p:cNvPicPr>
          <p:nvPr/>
        </p:nvPicPr>
        <p:blipFill>
          <a:blip r:embed="rId6">
            <a:extLst/>
          </a:blip>
          <a:stretch>
            <a:fillRect/>
          </a:stretch>
        </p:blipFill>
        <p:spPr>
          <a:xfrm>
            <a:off x="6099642" y="5435944"/>
            <a:ext cx="901251" cy="900001"/>
          </a:xfrm>
          <a:prstGeom prst="rect">
            <a:avLst/>
          </a:prstGeom>
          <a:ln w="12700">
            <a:miter lim="400000"/>
          </a:ln>
        </p:spPr>
      </p:pic>
      <p:pic>
        <p:nvPicPr>
          <p:cNvPr id="500" name="Picture 7" descr="Picture 7"/>
          <p:cNvPicPr>
            <a:picLocks noChangeAspect="1"/>
          </p:cNvPicPr>
          <p:nvPr/>
        </p:nvPicPr>
        <p:blipFill>
          <a:blip r:embed="rId7">
            <a:extLst/>
          </a:blip>
          <a:stretch>
            <a:fillRect/>
          </a:stretch>
        </p:blipFill>
        <p:spPr>
          <a:xfrm>
            <a:off x="98849" y="5570854"/>
            <a:ext cx="901252" cy="900001"/>
          </a:xfrm>
          <a:prstGeom prst="rect">
            <a:avLst/>
          </a:prstGeom>
          <a:ln w="12700">
            <a:miter lim="400000"/>
          </a:ln>
        </p:spPr>
      </p:pic>
      <p:pic>
        <p:nvPicPr>
          <p:cNvPr id="501" name="Picture 8" descr="Picture 8"/>
          <p:cNvPicPr>
            <a:picLocks noChangeAspect="1"/>
          </p:cNvPicPr>
          <p:nvPr/>
        </p:nvPicPr>
        <p:blipFill>
          <a:blip r:embed="rId8">
            <a:extLst/>
          </a:blip>
          <a:stretch>
            <a:fillRect/>
          </a:stretch>
        </p:blipFill>
        <p:spPr>
          <a:xfrm>
            <a:off x="1101479" y="5555863"/>
            <a:ext cx="898753" cy="900001"/>
          </a:xfrm>
          <a:prstGeom prst="rect">
            <a:avLst/>
          </a:prstGeom>
          <a:ln w="12700">
            <a:miter lim="400000"/>
          </a:ln>
        </p:spPr>
      </p:pic>
      <p:pic>
        <p:nvPicPr>
          <p:cNvPr id="502" name="Picture 9" descr="Picture 9"/>
          <p:cNvPicPr>
            <a:picLocks noChangeAspect="1"/>
          </p:cNvPicPr>
          <p:nvPr/>
        </p:nvPicPr>
        <p:blipFill>
          <a:blip r:embed="rId9">
            <a:extLst/>
          </a:blip>
          <a:stretch>
            <a:fillRect/>
          </a:stretch>
        </p:blipFill>
        <p:spPr>
          <a:xfrm>
            <a:off x="2101612" y="5540873"/>
            <a:ext cx="898753" cy="900001"/>
          </a:xfrm>
          <a:prstGeom prst="rect">
            <a:avLst/>
          </a:prstGeom>
          <a:ln w="12700">
            <a:miter lim="400000"/>
          </a:ln>
        </p:spPr>
      </p:pic>
      <p:pic>
        <p:nvPicPr>
          <p:cNvPr id="503" name="Picture 10" descr="Picture 10"/>
          <p:cNvPicPr>
            <a:picLocks noChangeAspect="1"/>
          </p:cNvPicPr>
          <p:nvPr/>
        </p:nvPicPr>
        <p:blipFill>
          <a:blip r:embed="rId10">
            <a:extLst/>
          </a:blip>
          <a:stretch>
            <a:fillRect/>
          </a:stretch>
        </p:blipFill>
        <p:spPr>
          <a:xfrm>
            <a:off x="7101023" y="5420953"/>
            <a:ext cx="900001" cy="900002"/>
          </a:xfrm>
          <a:prstGeom prst="rect">
            <a:avLst/>
          </a:prstGeom>
          <a:ln w="12700">
            <a:miter lim="400000"/>
          </a:ln>
        </p:spPr>
      </p:pic>
      <p:pic>
        <p:nvPicPr>
          <p:cNvPr id="504" name="Picture 11" descr="Picture 11"/>
          <p:cNvPicPr>
            <a:picLocks noChangeAspect="1"/>
          </p:cNvPicPr>
          <p:nvPr/>
        </p:nvPicPr>
        <p:blipFill>
          <a:blip r:embed="rId10">
            <a:extLst/>
          </a:blip>
          <a:stretch>
            <a:fillRect/>
          </a:stretch>
        </p:blipFill>
        <p:spPr>
          <a:xfrm>
            <a:off x="292559" y="1854344"/>
            <a:ext cx="3600001" cy="3600001"/>
          </a:xfrm>
          <a:prstGeom prst="rect">
            <a:avLst/>
          </a:prstGeom>
          <a:ln w="12700">
            <a:miter lim="400000"/>
          </a:ln>
        </p:spPr>
      </p:pic>
      <p:sp>
        <p:nvSpPr>
          <p:cNvPr id="505"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506" name="TextBox 15"/>
          <p:cNvSpPr txBox="1"/>
          <p:nvPr/>
        </p:nvSpPr>
        <p:spPr>
          <a:xfrm>
            <a:off x="4357653" y="2064181"/>
            <a:ext cx="4643504" cy="23828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103184"/>
                </a:solidFill>
              </a:defRPr>
            </a:pPr>
          </a:p>
          <a:p>
            <a:pPr>
              <a:defRPr b="1">
                <a:solidFill>
                  <a:srgbClr val="103184"/>
                </a:solidFill>
              </a:defRPr>
            </a:pPr>
            <a:r>
              <a:t>Danger pour la santé</a:t>
            </a:r>
          </a:p>
          <a:p>
            <a:pPr>
              <a:lnSpc>
                <a:spcPct val="150000"/>
              </a:lnSpc>
              <a:defRPr sz="1600">
                <a:solidFill>
                  <a:srgbClr val="103184"/>
                </a:solidFill>
              </a:defRPr>
            </a:pPr>
          </a:p>
          <a:p>
            <a:pPr>
              <a:lnSpc>
                <a:spcPct val="150000"/>
              </a:lnSpc>
              <a:defRPr sz="1600">
                <a:solidFill>
                  <a:srgbClr val="103184"/>
                </a:solidFill>
              </a:defRPr>
            </a:pPr>
            <a:r>
              <a:t>Par inhalation, ingestion ou pénétration dans la peau, soupçonnée cancérigène ou dommageable pour la santé et la reproduction.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Picture 2" descr="Picture 2"/>
          <p:cNvPicPr>
            <a:picLocks noChangeAspect="1"/>
          </p:cNvPicPr>
          <p:nvPr/>
        </p:nvPicPr>
        <p:blipFill>
          <a:blip r:embed="rId2">
            <a:extLst/>
          </a:blip>
          <a:stretch>
            <a:fillRect/>
          </a:stretch>
        </p:blipFill>
        <p:spPr>
          <a:xfrm>
            <a:off x="5102007" y="5510893"/>
            <a:ext cx="898753" cy="900001"/>
          </a:xfrm>
          <a:prstGeom prst="rect">
            <a:avLst/>
          </a:prstGeom>
          <a:ln w="12700">
            <a:miter lim="400000"/>
          </a:ln>
        </p:spPr>
      </p:pic>
      <p:pic>
        <p:nvPicPr>
          <p:cNvPr id="509" name="Picture 3" descr="Picture 3"/>
          <p:cNvPicPr>
            <a:picLocks noChangeAspect="1"/>
          </p:cNvPicPr>
          <p:nvPr/>
        </p:nvPicPr>
        <p:blipFill>
          <a:blip r:embed="rId3">
            <a:extLst/>
          </a:blip>
          <a:stretch>
            <a:fillRect/>
          </a:stretch>
        </p:blipFill>
        <p:spPr>
          <a:xfrm>
            <a:off x="4100627" y="5525884"/>
            <a:ext cx="900002" cy="900001"/>
          </a:xfrm>
          <a:prstGeom prst="rect">
            <a:avLst/>
          </a:prstGeom>
          <a:ln w="12700">
            <a:miter lim="400000"/>
          </a:ln>
        </p:spPr>
      </p:pic>
      <p:pic>
        <p:nvPicPr>
          <p:cNvPr id="510" name="Picture 4" descr="Picture 4"/>
          <p:cNvPicPr>
            <a:picLocks noChangeAspect="1"/>
          </p:cNvPicPr>
          <p:nvPr/>
        </p:nvPicPr>
        <p:blipFill>
          <a:blip r:embed="rId4">
            <a:extLst/>
          </a:blip>
          <a:stretch>
            <a:fillRect/>
          </a:stretch>
        </p:blipFill>
        <p:spPr>
          <a:xfrm>
            <a:off x="8099906" y="5420953"/>
            <a:ext cx="901251" cy="900002"/>
          </a:xfrm>
          <a:prstGeom prst="rect">
            <a:avLst/>
          </a:prstGeom>
          <a:ln w="12700">
            <a:miter lim="400000"/>
          </a:ln>
        </p:spPr>
      </p:pic>
      <p:pic>
        <p:nvPicPr>
          <p:cNvPr id="511" name="Picture 5" descr="Picture 5"/>
          <p:cNvPicPr>
            <a:picLocks noChangeAspect="1"/>
          </p:cNvPicPr>
          <p:nvPr/>
        </p:nvPicPr>
        <p:blipFill>
          <a:blip r:embed="rId5">
            <a:extLst/>
          </a:blip>
          <a:stretch>
            <a:fillRect/>
          </a:stretch>
        </p:blipFill>
        <p:spPr>
          <a:xfrm>
            <a:off x="3100496" y="5540873"/>
            <a:ext cx="900001" cy="900001"/>
          </a:xfrm>
          <a:prstGeom prst="rect">
            <a:avLst/>
          </a:prstGeom>
          <a:ln w="12700">
            <a:miter lim="400000"/>
          </a:ln>
        </p:spPr>
      </p:pic>
      <p:pic>
        <p:nvPicPr>
          <p:cNvPr id="512" name="Picture 6" descr="Picture 6"/>
          <p:cNvPicPr>
            <a:picLocks noChangeAspect="1"/>
          </p:cNvPicPr>
          <p:nvPr/>
        </p:nvPicPr>
        <p:blipFill>
          <a:blip r:embed="rId6">
            <a:extLst/>
          </a:blip>
          <a:stretch>
            <a:fillRect/>
          </a:stretch>
        </p:blipFill>
        <p:spPr>
          <a:xfrm>
            <a:off x="6099642" y="5480913"/>
            <a:ext cx="901251" cy="900001"/>
          </a:xfrm>
          <a:prstGeom prst="rect">
            <a:avLst/>
          </a:prstGeom>
          <a:ln w="12700">
            <a:miter lim="400000"/>
          </a:ln>
        </p:spPr>
      </p:pic>
      <p:pic>
        <p:nvPicPr>
          <p:cNvPr id="513" name="Picture 7" descr="Picture 7"/>
          <p:cNvPicPr>
            <a:picLocks noChangeAspect="1"/>
          </p:cNvPicPr>
          <p:nvPr/>
        </p:nvPicPr>
        <p:blipFill>
          <a:blip r:embed="rId7">
            <a:extLst/>
          </a:blip>
          <a:stretch>
            <a:fillRect/>
          </a:stretch>
        </p:blipFill>
        <p:spPr>
          <a:xfrm>
            <a:off x="98849" y="5555863"/>
            <a:ext cx="901252" cy="900001"/>
          </a:xfrm>
          <a:prstGeom prst="rect">
            <a:avLst/>
          </a:prstGeom>
          <a:ln w="12700">
            <a:miter lim="400000"/>
          </a:ln>
        </p:spPr>
      </p:pic>
      <p:pic>
        <p:nvPicPr>
          <p:cNvPr id="514" name="Picture 8" descr="Picture 8"/>
          <p:cNvPicPr>
            <a:picLocks noChangeAspect="1"/>
          </p:cNvPicPr>
          <p:nvPr/>
        </p:nvPicPr>
        <p:blipFill>
          <a:blip r:embed="rId8">
            <a:extLst/>
          </a:blip>
          <a:stretch>
            <a:fillRect/>
          </a:stretch>
        </p:blipFill>
        <p:spPr>
          <a:xfrm>
            <a:off x="1101479" y="5555863"/>
            <a:ext cx="898753" cy="900001"/>
          </a:xfrm>
          <a:prstGeom prst="rect">
            <a:avLst/>
          </a:prstGeom>
          <a:ln w="12700">
            <a:miter lim="400000"/>
          </a:ln>
        </p:spPr>
      </p:pic>
      <p:pic>
        <p:nvPicPr>
          <p:cNvPr id="515" name="Picture 9" descr="Picture 9"/>
          <p:cNvPicPr>
            <a:picLocks noChangeAspect="1"/>
          </p:cNvPicPr>
          <p:nvPr/>
        </p:nvPicPr>
        <p:blipFill>
          <a:blip r:embed="rId9">
            <a:extLst/>
          </a:blip>
          <a:stretch>
            <a:fillRect/>
          </a:stretch>
        </p:blipFill>
        <p:spPr>
          <a:xfrm>
            <a:off x="2101612" y="5555863"/>
            <a:ext cx="898753" cy="900001"/>
          </a:xfrm>
          <a:prstGeom prst="rect">
            <a:avLst/>
          </a:prstGeom>
          <a:ln w="12700">
            <a:miter lim="400000"/>
          </a:ln>
        </p:spPr>
      </p:pic>
      <p:pic>
        <p:nvPicPr>
          <p:cNvPr id="516" name="Picture 10" descr="Picture 10"/>
          <p:cNvPicPr>
            <a:picLocks noChangeAspect="1"/>
          </p:cNvPicPr>
          <p:nvPr/>
        </p:nvPicPr>
        <p:blipFill>
          <a:blip r:embed="rId10">
            <a:extLst/>
          </a:blip>
          <a:stretch>
            <a:fillRect/>
          </a:stretch>
        </p:blipFill>
        <p:spPr>
          <a:xfrm>
            <a:off x="7101023" y="5450933"/>
            <a:ext cx="900001" cy="900001"/>
          </a:xfrm>
          <a:prstGeom prst="rect">
            <a:avLst/>
          </a:prstGeom>
          <a:ln w="12700">
            <a:miter lim="400000"/>
          </a:ln>
        </p:spPr>
      </p:pic>
      <p:pic>
        <p:nvPicPr>
          <p:cNvPr id="517" name="Picture 11" descr="Picture 11"/>
          <p:cNvPicPr>
            <a:picLocks noChangeAspect="1"/>
          </p:cNvPicPr>
          <p:nvPr/>
        </p:nvPicPr>
        <p:blipFill>
          <a:blip r:embed="rId4">
            <a:extLst/>
          </a:blip>
          <a:stretch>
            <a:fillRect/>
          </a:stretch>
        </p:blipFill>
        <p:spPr>
          <a:xfrm>
            <a:off x="296863" y="1855927"/>
            <a:ext cx="3600001" cy="3595007"/>
          </a:xfrm>
          <a:prstGeom prst="rect">
            <a:avLst/>
          </a:prstGeom>
          <a:ln w="12700">
            <a:miter lim="400000"/>
          </a:ln>
        </p:spPr>
      </p:pic>
      <p:pic>
        <p:nvPicPr>
          <p:cNvPr id="518" name="Picture 5" descr="Picture 5"/>
          <p:cNvPicPr>
            <a:picLocks noChangeAspect="1"/>
          </p:cNvPicPr>
          <p:nvPr/>
        </p:nvPicPr>
        <p:blipFill>
          <a:blip r:embed="rId11">
            <a:extLst/>
          </a:blip>
          <a:stretch>
            <a:fillRect/>
          </a:stretch>
        </p:blipFill>
        <p:spPr>
          <a:xfrm>
            <a:off x="7866063" y="1216520"/>
            <a:ext cx="1058401" cy="1045668"/>
          </a:xfrm>
          <a:prstGeom prst="rect">
            <a:avLst/>
          </a:prstGeom>
          <a:ln w="12700">
            <a:miter lim="400000"/>
          </a:ln>
        </p:spPr>
      </p:pic>
      <p:sp>
        <p:nvSpPr>
          <p:cNvPr id="519" name="Title 3"/>
          <p:cNvSpPr txBox="1"/>
          <p:nvPr>
            <p:ph type="title"/>
          </p:nvPr>
        </p:nvSpPr>
        <p:spPr>
          <a:xfrm>
            <a:off x="727694" y="331680"/>
            <a:ext cx="7681295" cy="338139"/>
          </a:xfrm>
          <a:prstGeom prst="rect">
            <a:avLst/>
          </a:prstGeom>
        </p:spPr>
        <p:txBody>
          <a:bodyPr/>
          <a:lstStyle/>
          <a:p>
            <a:pPr/>
            <a:r>
              <a:t>Caractéristiques et pictogrammes</a:t>
            </a:r>
          </a:p>
        </p:txBody>
      </p:sp>
      <p:sp>
        <p:nvSpPr>
          <p:cNvPr id="520" name="Rectangle 3"/>
          <p:cNvSpPr txBox="1"/>
          <p:nvPr/>
        </p:nvSpPr>
        <p:spPr>
          <a:xfrm>
            <a:off x="266080" y="1058060"/>
            <a:ext cx="83820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287338" indent="-287338">
              <a:lnSpc>
                <a:spcPct val="150000"/>
              </a:lnSpc>
              <a:buClr>
                <a:srgbClr val="004563"/>
              </a:buClr>
              <a:buSzPct val="80000"/>
              <a:buChar char="■"/>
              <a:defRPr b="1">
                <a:solidFill>
                  <a:srgbClr val="103184"/>
                </a:solidFill>
              </a:defRPr>
            </a:lvl1pPr>
          </a:lstStyle>
          <a:p>
            <a:pPr/>
            <a:r>
              <a:t>Dangers pour l’environnement</a:t>
            </a:r>
          </a:p>
        </p:txBody>
      </p:sp>
      <p:sp>
        <p:nvSpPr>
          <p:cNvPr id="521" name="TextBox 19"/>
          <p:cNvSpPr txBox="1"/>
          <p:nvPr/>
        </p:nvSpPr>
        <p:spPr>
          <a:xfrm>
            <a:off x="4357653" y="2064181"/>
            <a:ext cx="4643504" cy="22879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103184"/>
                </a:solidFill>
              </a:defRPr>
            </a:pPr>
          </a:p>
          <a:p>
            <a:pPr>
              <a:defRPr b="1">
                <a:solidFill>
                  <a:srgbClr val="103184"/>
                </a:solidFill>
              </a:defRPr>
            </a:pPr>
            <a:r>
              <a:t>Dangereux pour l‘environnement </a:t>
            </a:r>
          </a:p>
          <a:p>
            <a:pPr>
              <a:defRPr sz="1600">
                <a:solidFill>
                  <a:srgbClr val="103184"/>
                </a:solidFill>
              </a:defRPr>
            </a:pPr>
          </a:p>
          <a:p>
            <a:pPr>
              <a:lnSpc>
                <a:spcPct val="150000"/>
              </a:lnSpc>
              <a:defRPr sz="1600">
                <a:solidFill>
                  <a:srgbClr val="103184"/>
                </a:solidFill>
              </a:defRPr>
            </a:pPr>
            <a:r>
              <a:t>A court ou à moyen terme, dangereux pour l’environnement (air, eau, fonds marins, faune et flore)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napo-sgh-06-dangerous-for-the-environment.mov" descr="napo-sgh-06-dangerous-for-the-environment.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5750" y="0"/>
            <a:ext cx="8572500" cy="685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8522" fill="hold"/>
                                        <p:tgtEl>
                                          <p:spTgt spid="52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23"/>
                </p:tgtEl>
              </p:cMediaNode>
            </p:video>
            <p:seq concurrent="1" prevAc="none" nextAc="seek">
              <p:cTn id="12" evtFilter="cancelBubble" nodeType="interactiveSeq" restart="whenNotActive" fill="hold">
                <p:stCondLst>
                  <p:cond delay="0" evt="onClick">
                    <p:tgtEl>
                      <p:spTgt spid="52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23"/>
                                        </p:tgtEl>
                                      </p:cBhvr>
                                    </p:cmd>
                                  </p:childTnLst>
                                </p:cTn>
                              </p:par>
                            </p:childTnLst>
                          </p:cTn>
                        </p:par>
                      </p:childTnLst>
                    </p:cTn>
                  </p:par>
                </p:childTnLst>
              </p:cTn>
              <p:nextCondLst>
                <p:cond delay="0" evt="onClick">
                  <p:tgtEl>
                    <p:spTgt spid="52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Rectangle 2"/>
          <p:cNvSpPr txBox="1"/>
          <p:nvPr>
            <p:ph type="title"/>
          </p:nvPr>
        </p:nvSpPr>
        <p:spPr>
          <a:xfrm>
            <a:off x="727694" y="331680"/>
            <a:ext cx="7681295" cy="338139"/>
          </a:xfrm>
          <a:prstGeom prst="rect">
            <a:avLst/>
          </a:prstGeom>
        </p:spPr>
        <p:txBody>
          <a:bodyPr/>
          <a:lstStyle>
            <a:lvl1pPr defTabSz="406908">
              <a:lnSpc>
                <a:spcPct val="80000"/>
              </a:lnSpc>
              <a:defRPr sz="2225"/>
            </a:lvl1pPr>
          </a:lstStyle>
          <a:p>
            <a:pPr/>
            <a:r>
              <a:t>Phrases dangers et conseils de prudence</a:t>
            </a:r>
          </a:p>
        </p:txBody>
      </p:sp>
      <p:sp>
        <p:nvSpPr>
          <p:cNvPr id="526" name="Tijdelijke aanduiding voor inhoud 2"/>
          <p:cNvSpPr txBox="1"/>
          <p:nvPr>
            <p:ph type="body" idx="4294967295"/>
          </p:nvPr>
        </p:nvSpPr>
        <p:spPr>
          <a:xfrm>
            <a:off x="520477" y="1739660"/>
            <a:ext cx="8786814" cy="2990851"/>
          </a:xfrm>
          <a:prstGeom prst="rect">
            <a:avLst/>
          </a:prstGeom>
        </p:spPr>
        <p:txBody>
          <a:bodyPr/>
          <a:lstStyle/>
          <a:p>
            <a:pPr marL="266700" indent="-266700">
              <a:lnSpc>
                <a:spcPct val="150000"/>
              </a:lnSpc>
              <a:spcBef>
                <a:spcPts val="500"/>
              </a:spcBef>
              <a:buSzPct val="100000"/>
              <a:buBlip>
                <a:blip r:embed="rId2"/>
              </a:buBlip>
              <a:tabLst>
                <a:tab pos="977900" algn="l"/>
              </a:tabLst>
              <a:defRPr b="1" sz="2200">
                <a:solidFill>
                  <a:srgbClr val="103184"/>
                </a:solidFill>
              </a:defRPr>
            </a:pPr>
            <a:r>
              <a:t>R(isk) </a:t>
            </a:r>
            <a:r>
              <a:rPr b="0">
                <a:latin typeface="Symbol"/>
                <a:ea typeface="Symbol"/>
                <a:cs typeface="Symbol"/>
                <a:sym typeface="Symbol"/>
              </a:rPr>
              <a:t>® </a:t>
            </a:r>
            <a:r>
              <a:t>H(azard) phrases (danger)</a:t>
            </a:r>
          </a:p>
          <a:p>
            <a:pPr lvl="1" marL="0" indent="400050">
              <a:lnSpc>
                <a:spcPct val="150000"/>
              </a:lnSpc>
              <a:spcBef>
                <a:spcPts val="500"/>
              </a:spcBef>
              <a:buSzTx/>
              <a:buNone/>
              <a:tabLst>
                <a:tab pos="977900" algn="l"/>
              </a:tabLst>
              <a:defRPr sz="2200">
                <a:solidFill>
                  <a:srgbClr val="103184"/>
                </a:solidFill>
              </a:defRPr>
            </a:pPr>
            <a:r>
              <a:t>H200 – H299: danger physique</a:t>
            </a:r>
          </a:p>
          <a:p>
            <a:pPr lvl="1" marL="0" indent="400050">
              <a:lnSpc>
                <a:spcPct val="150000"/>
              </a:lnSpc>
              <a:spcBef>
                <a:spcPts val="500"/>
              </a:spcBef>
              <a:buSzTx/>
              <a:buNone/>
              <a:tabLst>
                <a:tab pos="977900" algn="l"/>
              </a:tabLst>
              <a:defRPr sz="2200">
                <a:solidFill>
                  <a:srgbClr val="103184"/>
                </a:solidFill>
              </a:defRPr>
            </a:pPr>
            <a:r>
              <a:t>H300 – H399: danger pour la santé</a:t>
            </a:r>
            <a:endParaRPr b="1"/>
          </a:p>
          <a:p>
            <a:pPr lvl="1" marL="0" indent="400050">
              <a:lnSpc>
                <a:spcPct val="150000"/>
              </a:lnSpc>
              <a:spcBef>
                <a:spcPts val="500"/>
              </a:spcBef>
              <a:buSzTx/>
              <a:buNone/>
              <a:tabLst>
                <a:tab pos="977900" algn="l"/>
              </a:tabLst>
              <a:defRPr sz="2200">
                <a:solidFill>
                  <a:srgbClr val="103184"/>
                </a:solidFill>
              </a:defRPr>
            </a:pPr>
            <a:r>
              <a:t>H400 – H499: danger pour l’environnement</a:t>
            </a:r>
          </a:p>
          <a:p>
            <a:pPr lvl="1" marL="0" indent="400050">
              <a:lnSpc>
                <a:spcPct val="150000"/>
              </a:lnSpc>
              <a:spcBef>
                <a:spcPts val="500"/>
              </a:spcBef>
              <a:buSzTx/>
              <a:buNone/>
              <a:tabLst>
                <a:tab pos="977900" algn="l"/>
              </a:tabLst>
              <a:defRPr sz="2200">
                <a:solidFill>
                  <a:srgbClr val="103184"/>
                </a:solidFill>
              </a:defRPr>
            </a:pPr>
            <a:r>
              <a:t>Ex:  H318: peut provoquer une lésion grave à l’oeil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26">
                                            <p:bg/>
                                          </p:spTgt>
                                        </p:tgtEl>
                                        <p:attrNameLst>
                                          <p:attrName>style.visibility</p:attrName>
                                        </p:attrNameLst>
                                      </p:cBhvr>
                                      <p:to>
                                        <p:strVal val="visible"/>
                                      </p:to>
                                    </p:set>
                                    <p:animEffect filter="fade" transition="in">
                                      <p:cBhvr>
                                        <p:cTn id="7" dur="500"/>
                                        <p:tgtEl>
                                          <p:spTgt spid="52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26">
                                            <p:txEl>
                                              <p:pRg st="0" end="0"/>
                                            </p:txEl>
                                          </p:spTgt>
                                        </p:tgtEl>
                                        <p:attrNameLst>
                                          <p:attrName>style.visibility</p:attrName>
                                        </p:attrNameLst>
                                      </p:cBhvr>
                                      <p:to>
                                        <p:strVal val="visible"/>
                                      </p:to>
                                    </p:set>
                                    <p:animEffect filter="fade" transition="in">
                                      <p:cBhvr>
                                        <p:cTn id="10" dur="500"/>
                                        <p:tgtEl>
                                          <p:spTgt spid="526">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526">
                                            <p:txEl>
                                              <p:pRg st="1" end="1"/>
                                            </p:txEl>
                                          </p:spTgt>
                                        </p:tgtEl>
                                        <p:attrNameLst>
                                          <p:attrName>style.visibility</p:attrName>
                                        </p:attrNameLst>
                                      </p:cBhvr>
                                      <p:to>
                                        <p:strVal val="visible"/>
                                      </p:to>
                                    </p:set>
                                    <p:animEffect filter="fade" transition="in">
                                      <p:cBhvr>
                                        <p:cTn id="13" dur="500"/>
                                        <p:tgtEl>
                                          <p:spTgt spid="526">
                                            <p:txEl>
                                              <p:pRg st="1" end="1"/>
                                            </p:txEl>
                                          </p:spTgt>
                                        </p:tgtEl>
                                      </p:cBhvr>
                                    </p:animEffect>
                                  </p:childTnLst>
                                </p:cTn>
                              </p:par>
                              <p:par>
                                <p:cTn id="14" presetClass="entr" nodeType="withEffect" presetSubtype="0" presetID="10" grpId="1" fill="hold">
                                  <p:stCondLst>
                                    <p:cond delay="0"/>
                                  </p:stCondLst>
                                  <p:iterate type="el" backwards="0">
                                    <p:tmAbs val="0"/>
                                  </p:iterate>
                                  <p:childTnLst>
                                    <p:set>
                                      <p:cBhvr>
                                        <p:cTn id="15" fill="hold"/>
                                        <p:tgtEl>
                                          <p:spTgt spid="526">
                                            <p:txEl>
                                              <p:pRg st="2" end="2"/>
                                            </p:txEl>
                                          </p:spTgt>
                                        </p:tgtEl>
                                        <p:attrNameLst>
                                          <p:attrName>style.visibility</p:attrName>
                                        </p:attrNameLst>
                                      </p:cBhvr>
                                      <p:to>
                                        <p:strVal val="visible"/>
                                      </p:to>
                                    </p:set>
                                    <p:animEffect filter="fade" transition="in">
                                      <p:cBhvr>
                                        <p:cTn id="16" dur="500"/>
                                        <p:tgtEl>
                                          <p:spTgt spid="526">
                                            <p:txEl>
                                              <p:pRg st="2" end="2"/>
                                            </p:txEl>
                                          </p:spTgt>
                                        </p:tgtEl>
                                      </p:cBhvr>
                                    </p:animEffect>
                                  </p:childTnLst>
                                </p:cTn>
                              </p:par>
                              <p:par>
                                <p:cTn id="17" presetClass="entr" nodeType="withEffect" presetSubtype="0" presetID="10" grpId="1" fill="hold">
                                  <p:stCondLst>
                                    <p:cond delay="0"/>
                                  </p:stCondLst>
                                  <p:iterate type="el" backwards="0">
                                    <p:tmAbs val="0"/>
                                  </p:iterate>
                                  <p:childTnLst>
                                    <p:set>
                                      <p:cBhvr>
                                        <p:cTn id="18" fill="hold"/>
                                        <p:tgtEl>
                                          <p:spTgt spid="526">
                                            <p:txEl>
                                              <p:pRg st="3" end="3"/>
                                            </p:txEl>
                                          </p:spTgt>
                                        </p:tgtEl>
                                        <p:attrNameLst>
                                          <p:attrName>style.visibility</p:attrName>
                                        </p:attrNameLst>
                                      </p:cBhvr>
                                      <p:to>
                                        <p:strVal val="visible"/>
                                      </p:to>
                                    </p:set>
                                    <p:animEffect filter="fade" transition="in">
                                      <p:cBhvr>
                                        <p:cTn id="19" dur="500"/>
                                        <p:tgtEl>
                                          <p:spTgt spid="526">
                                            <p:txEl>
                                              <p:pRg st="3" end="3"/>
                                            </p:txEl>
                                          </p:spTgt>
                                        </p:tgtEl>
                                      </p:cBhvr>
                                    </p:animEffect>
                                  </p:childTnLst>
                                </p:cTn>
                              </p:par>
                              <p:par>
                                <p:cTn id="20" presetClass="entr" nodeType="withEffect" presetSubtype="0" presetID="10" grpId="1" fill="hold">
                                  <p:stCondLst>
                                    <p:cond delay="0"/>
                                  </p:stCondLst>
                                  <p:iterate type="el" backwards="0">
                                    <p:tmAbs val="0"/>
                                  </p:iterate>
                                  <p:childTnLst>
                                    <p:set>
                                      <p:cBhvr>
                                        <p:cTn id="21" fill="hold"/>
                                        <p:tgtEl>
                                          <p:spTgt spid="526">
                                            <p:txEl>
                                              <p:pRg st="4" end="4"/>
                                            </p:txEl>
                                          </p:spTgt>
                                        </p:tgtEl>
                                        <p:attrNameLst>
                                          <p:attrName>style.visibility</p:attrName>
                                        </p:attrNameLst>
                                      </p:cBhvr>
                                      <p:to>
                                        <p:strVal val="visible"/>
                                      </p:to>
                                    </p:set>
                                    <p:animEffect filter="fade" transition="in">
                                      <p:cBhvr>
                                        <p:cTn id="22" dur="500"/>
                                        <p:tgtEl>
                                          <p:spTgt spid="5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26"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Rectangle 2"/>
          <p:cNvSpPr txBox="1"/>
          <p:nvPr>
            <p:ph type="title"/>
          </p:nvPr>
        </p:nvSpPr>
        <p:spPr>
          <a:xfrm>
            <a:off x="727694" y="331680"/>
            <a:ext cx="7681295" cy="338139"/>
          </a:xfrm>
          <a:prstGeom prst="rect">
            <a:avLst/>
          </a:prstGeom>
        </p:spPr>
        <p:txBody>
          <a:bodyPr/>
          <a:lstStyle>
            <a:lvl1pPr defTabSz="406908">
              <a:lnSpc>
                <a:spcPct val="80000"/>
              </a:lnSpc>
              <a:defRPr sz="2225"/>
            </a:lvl1pPr>
          </a:lstStyle>
          <a:p>
            <a:pPr/>
            <a:r>
              <a:t>Phrases dangers et conseils de prudence</a:t>
            </a:r>
          </a:p>
        </p:txBody>
      </p:sp>
      <p:sp>
        <p:nvSpPr>
          <p:cNvPr id="529" name="Tijdelijke aanduiding voor inhoud 2"/>
          <p:cNvSpPr txBox="1"/>
          <p:nvPr>
            <p:ph type="body" idx="4294967295"/>
          </p:nvPr>
        </p:nvSpPr>
        <p:spPr>
          <a:xfrm>
            <a:off x="522527" y="1182444"/>
            <a:ext cx="9144001" cy="5286376"/>
          </a:xfrm>
          <a:prstGeom prst="rect">
            <a:avLst/>
          </a:prstGeom>
        </p:spPr>
        <p:txBody>
          <a:bodyPr/>
          <a:lstStyle/>
          <a:p>
            <a:pPr marL="266700" indent="-266700">
              <a:lnSpc>
                <a:spcPct val="150000"/>
              </a:lnSpc>
              <a:spcBef>
                <a:spcPts val="500"/>
              </a:spcBef>
              <a:buSzPct val="100000"/>
              <a:buBlip>
                <a:blip r:embed="rId2"/>
              </a:buBlip>
              <a:tabLst>
                <a:tab pos="977900" algn="l"/>
              </a:tabLst>
              <a:defRPr b="1" sz="2200">
                <a:solidFill>
                  <a:srgbClr val="103184"/>
                </a:solidFill>
              </a:defRPr>
            </a:pPr>
            <a:r>
              <a:t>S(afety) </a:t>
            </a:r>
            <a:r>
              <a:rPr b="0">
                <a:latin typeface="Symbol"/>
                <a:ea typeface="Symbol"/>
                <a:cs typeface="Symbol"/>
                <a:sym typeface="Symbol"/>
              </a:rPr>
              <a:t>® </a:t>
            </a:r>
            <a:r>
              <a:t>P(recautionary) phrases (mesures de précautions)</a:t>
            </a:r>
          </a:p>
          <a:p>
            <a:pPr lvl="1" marL="266700" indent="133350">
              <a:lnSpc>
                <a:spcPct val="150000"/>
              </a:lnSpc>
              <a:spcBef>
                <a:spcPts val="500"/>
              </a:spcBef>
              <a:buSzTx/>
              <a:buNone/>
              <a:tabLst>
                <a:tab pos="977900" algn="l"/>
              </a:tabLst>
              <a:defRPr sz="2200">
                <a:solidFill>
                  <a:srgbClr val="103184"/>
                </a:solidFill>
              </a:defRPr>
            </a:pPr>
            <a:r>
              <a:t>P100 – 101 – 102 – 103: précautions générales</a:t>
            </a:r>
          </a:p>
          <a:p>
            <a:pPr lvl="1" marL="266700" indent="133350">
              <a:lnSpc>
                <a:spcPct val="150000"/>
              </a:lnSpc>
              <a:spcBef>
                <a:spcPts val="500"/>
              </a:spcBef>
              <a:buSzTx/>
              <a:buNone/>
              <a:tabLst>
                <a:tab pos="977900" algn="l"/>
              </a:tabLst>
              <a:defRPr sz="2200">
                <a:solidFill>
                  <a:srgbClr val="103184"/>
                </a:solidFill>
              </a:defRPr>
            </a:pPr>
            <a:r>
              <a:t>P201 – P299: mesures de préventions e.r.a. prévention</a:t>
            </a:r>
          </a:p>
          <a:p>
            <a:pPr lvl="1" marL="266700" indent="133350">
              <a:lnSpc>
                <a:spcPct val="150000"/>
              </a:lnSpc>
              <a:spcBef>
                <a:spcPts val="500"/>
              </a:spcBef>
              <a:buSzTx/>
              <a:buNone/>
              <a:tabLst>
                <a:tab pos="977900" algn="l"/>
              </a:tabLst>
              <a:defRPr sz="2200">
                <a:solidFill>
                  <a:srgbClr val="103184"/>
                </a:solidFill>
              </a:defRPr>
            </a:pPr>
            <a:r>
              <a:t>P301 – P399: mesures de préventions e.r.a. réaction</a:t>
            </a:r>
          </a:p>
          <a:p>
            <a:pPr lvl="1" marL="266700" indent="133350">
              <a:lnSpc>
                <a:spcPct val="150000"/>
              </a:lnSpc>
              <a:spcBef>
                <a:spcPts val="500"/>
              </a:spcBef>
              <a:buSzTx/>
              <a:buNone/>
              <a:tabLst>
                <a:tab pos="977900" algn="l"/>
              </a:tabLst>
              <a:defRPr sz="2200">
                <a:solidFill>
                  <a:srgbClr val="103184"/>
                </a:solidFill>
              </a:defRPr>
            </a:pPr>
            <a:r>
              <a:t>P401 – P499: mesures de préventions e.r.a. stockage</a:t>
            </a:r>
          </a:p>
          <a:p>
            <a:pPr lvl="1" marL="266700" indent="133350">
              <a:lnSpc>
                <a:spcPct val="150000"/>
              </a:lnSpc>
              <a:spcBef>
                <a:spcPts val="500"/>
              </a:spcBef>
              <a:buSzTx/>
              <a:buNone/>
              <a:tabLst>
                <a:tab pos="977900" algn="l"/>
              </a:tabLst>
              <a:defRPr sz="2200">
                <a:solidFill>
                  <a:srgbClr val="103184"/>
                </a:solidFill>
              </a:defRPr>
            </a:pPr>
            <a:r>
              <a:t>P501 – P599: mesures de préventions e.r.a. élimination</a:t>
            </a:r>
          </a:p>
          <a:p>
            <a:pPr lvl="1" marL="266700" indent="133350">
              <a:lnSpc>
                <a:spcPct val="150000"/>
              </a:lnSpc>
              <a:spcBef>
                <a:spcPts val="500"/>
              </a:spcBef>
              <a:buSzTx/>
              <a:buNone/>
              <a:tabLst>
                <a:tab pos="977900" algn="l"/>
              </a:tabLst>
              <a:defRPr sz="2200">
                <a:solidFill>
                  <a:srgbClr val="103184"/>
                </a:solidFill>
              </a:defRPr>
            </a:pPr>
            <a:r>
              <a:t>+ phrases combinées</a:t>
            </a:r>
          </a:p>
          <a:p>
            <a:pPr lvl="1" marL="266700" indent="133350">
              <a:buSzTx/>
              <a:buNone/>
              <a:tabLst>
                <a:tab pos="977900" algn="l"/>
              </a:tabLst>
              <a:defRPr sz="2200">
                <a:solidFill>
                  <a:srgbClr val="103184"/>
                </a:solidFill>
              </a:defRPr>
            </a:pPr>
          </a:p>
          <a:p>
            <a:pPr lvl="1" marL="266700" indent="133350">
              <a:lnSpc>
                <a:spcPct val="150000"/>
              </a:lnSpc>
              <a:spcBef>
                <a:spcPts val="500"/>
              </a:spcBef>
              <a:buSzTx/>
              <a:buNone/>
              <a:tabLst>
                <a:tab pos="977900" algn="l"/>
              </a:tabLst>
              <a:defRPr sz="2200">
                <a:solidFill>
                  <a:srgbClr val="103184"/>
                </a:solidFill>
              </a:defRPr>
            </a:pPr>
            <a:r>
              <a:t>Ex: P102: tenir hors de portée des enfants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29">
                                            <p:bg/>
                                          </p:spTgt>
                                        </p:tgtEl>
                                        <p:attrNameLst>
                                          <p:attrName>style.visibility</p:attrName>
                                        </p:attrNameLst>
                                      </p:cBhvr>
                                      <p:to>
                                        <p:strVal val="visible"/>
                                      </p:to>
                                    </p:set>
                                    <p:animEffect filter="fade" transition="in">
                                      <p:cBhvr>
                                        <p:cTn id="7" dur="500"/>
                                        <p:tgtEl>
                                          <p:spTgt spid="52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29">
                                            <p:txEl>
                                              <p:pRg st="0" end="0"/>
                                            </p:txEl>
                                          </p:spTgt>
                                        </p:tgtEl>
                                        <p:attrNameLst>
                                          <p:attrName>style.visibility</p:attrName>
                                        </p:attrNameLst>
                                      </p:cBhvr>
                                      <p:to>
                                        <p:strVal val="visible"/>
                                      </p:to>
                                    </p:set>
                                    <p:animEffect filter="fade" transition="in">
                                      <p:cBhvr>
                                        <p:cTn id="10" dur="500"/>
                                        <p:tgtEl>
                                          <p:spTgt spid="529">
                                            <p:txEl>
                                              <p:pRg st="0" end="0"/>
                                            </p:txEl>
                                          </p:spTgt>
                                        </p:tgtEl>
                                      </p:cBhvr>
                                    </p:animEffect>
                                  </p:childTnLst>
                                </p:cTn>
                              </p:par>
                              <p:par>
                                <p:cTn id="11" presetClass="entr" nodeType="withEffect" presetSubtype="0" presetID="10" grpId="1" fill="hold">
                                  <p:stCondLst>
                                    <p:cond delay="0"/>
                                  </p:stCondLst>
                                  <p:iterate type="el" backwards="0">
                                    <p:tmAbs val="0"/>
                                  </p:iterate>
                                  <p:childTnLst>
                                    <p:set>
                                      <p:cBhvr>
                                        <p:cTn id="12" fill="hold"/>
                                        <p:tgtEl>
                                          <p:spTgt spid="529">
                                            <p:txEl>
                                              <p:pRg st="1" end="1"/>
                                            </p:txEl>
                                          </p:spTgt>
                                        </p:tgtEl>
                                        <p:attrNameLst>
                                          <p:attrName>style.visibility</p:attrName>
                                        </p:attrNameLst>
                                      </p:cBhvr>
                                      <p:to>
                                        <p:strVal val="visible"/>
                                      </p:to>
                                    </p:set>
                                    <p:animEffect filter="fade" transition="in">
                                      <p:cBhvr>
                                        <p:cTn id="13" dur="500"/>
                                        <p:tgtEl>
                                          <p:spTgt spid="529">
                                            <p:txEl>
                                              <p:pRg st="1" end="1"/>
                                            </p:txEl>
                                          </p:spTgt>
                                        </p:tgtEl>
                                      </p:cBhvr>
                                    </p:animEffect>
                                  </p:childTnLst>
                                </p:cTn>
                              </p:par>
                              <p:par>
                                <p:cTn id="14" presetClass="entr" nodeType="withEffect" presetSubtype="0" presetID="10" grpId="1" fill="hold">
                                  <p:stCondLst>
                                    <p:cond delay="0"/>
                                  </p:stCondLst>
                                  <p:iterate type="el" backwards="0">
                                    <p:tmAbs val="0"/>
                                  </p:iterate>
                                  <p:childTnLst>
                                    <p:set>
                                      <p:cBhvr>
                                        <p:cTn id="15" fill="hold"/>
                                        <p:tgtEl>
                                          <p:spTgt spid="529">
                                            <p:txEl>
                                              <p:pRg st="2" end="2"/>
                                            </p:txEl>
                                          </p:spTgt>
                                        </p:tgtEl>
                                        <p:attrNameLst>
                                          <p:attrName>style.visibility</p:attrName>
                                        </p:attrNameLst>
                                      </p:cBhvr>
                                      <p:to>
                                        <p:strVal val="visible"/>
                                      </p:to>
                                    </p:set>
                                    <p:animEffect filter="fade" transition="in">
                                      <p:cBhvr>
                                        <p:cTn id="16" dur="500"/>
                                        <p:tgtEl>
                                          <p:spTgt spid="529">
                                            <p:txEl>
                                              <p:pRg st="2" end="2"/>
                                            </p:txEl>
                                          </p:spTgt>
                                        </p:tgtEl>
                                      </p:cBhvr>
                                    </p:animEffect>
                                  </p:childTnLst>
                                </p:cTn>
                              </p:par>
                              <p:par>
                                <p:cTn id="17" presetClass="entr" nodeType="withEffect" presetSubtype="0" presetID="10" grpId="1" fill="hold">
                                  <p:stCondLst>
                                    <p:cond delay="0"/>
                                  </p:stCondLst>
                                  <p:iterate type="el" backwards="0">
                                    <p:tmAbs val="0"/>
                                  </p:iterate>
                                  <p:childTnLst>
                                    <p:set>
                                      <p:cBhvr>
                                        <p:cTn id="18" fill="hold"/>
                                        <p:tgtEl>
                                          <p:spTgt spid="529">
                                            <p:txEl>
                                              <p:pRg st="3" end="3"/>
                                            </p:txEl>
                                          </p:spTgt>
                                        </p:tgtEl>
                                        <p:attrNameLst>
                                          <p:attrName>style.visibility</p:attrName>
                                        </p:attrNameLst>
                                      </p:cBhvr>
                                      <p:to>
                                        <p:strVal val="visible"/>
                                      </p:to>
                                    </p:set>
                                    <p:animEffect filter="fade" transition="in">
                                      <p:cBhvr>
                                        <p:cTn id="19" dur="500"/>
                                        <p:tgtEl>
                                          <p:spTgt spid="529">
                                            <p:txEl>
                                              <p:pRg st="3" end="3"/>
                                            </p:txEl>
                                          </p:spTgt>
                                        </p:tgtEl>
                                      </p:cBhvr>
                                    </p:animEffect>
                                  </p:childTnLst>
                                </p:cTn>
                              </p:par>
                              <p:par>
                                <p:cTn id="20" presetClass="entr" nodeType="withEffect" presetSubtype="0" presetID="10" grpId="1" fill="hold">
                                  <p:stCondLst>
                                    <p:cond delay="0"/>
                                  </p:stCondLst>
                                  <p:iterate type="el" backwards="0">
                                    <p:tmAbs val="0"/>
                                  </p:iterate>
                                  <p:childTnLst>
                                    <p:set>
                                      <p:cBhvr>
                                        <p:cTn id="21" fill="hold"/>
                                        <p:tgtEl>
                                          <p:spTgt spid="529">
                                            <p:txEl>
                                              <p:pRg st="4" end="4"/>
                                            </p:txEl>
                                          </p:spTgt>
                                        </p:tgtEl>
                                        <p:attrNameLst>
                                          <p:attrName>style.visibility</p:attrName>
                                        </p:attrNameLst>
                                      </p:cBhvr>
                                      <p:to>
                                        <p:strVal val="visible"/>
                                      </p:to>
                                    </p:set>
                                    <p:animEffect filter="fade" transition="in">
                                      <p:cBhvr>
                                        <p:cTn id="22" dur="500"/>
                                        <p:tgtEl>
                                          <p:spTgt spid="529">
                                            <p:txEl>
                                              <p:pRg st="4" end="4"/>
                                            </p:txEl>
                                          </p:spTgt>
                                        </p:tgtEl>
                                      </p:cBhvr>
                                    </p:animEffect>
                                  </p:childTnLst>
                                </p:cTn>
                              </p:par>
                              <p:par>
                                <p:cTn id="23" presetClass="entr" nodeType="withEffect" presetSubtype="0" presetID="10" grpId="1" fill="hold">
                                  <p:stCondLst>
                                    <p:cond delay="0"/>
                                  </p:stCondLst>
                                  <p:iterate type="el" backwards="0">
                                    <p:tmAbs val="0"/>
                                  </p:iterate>
                                  <p:childTnLst>
                                    <p:set>
                                      <p:cBhvr>
                                        <p:cTn id="24" fill="hold"/>
                                        <p:tgtEl>
                                          <p:spTgt spid="529">
                                            <p:txEl>
                                              <p:pRg st="5" end="5"/>
                                            </p:txEl>
                                          </p:spTgt>
                                        </p:tgtEl>
                                        <p:attrNameLst>
                                          <p:attrName>style.visibility</p:attrName>
                                        </p:attrNameLst>
                                      </p:cBhvr>
                                      <p:to>
                                        <p:strVal val="visible"/>
                                      </p:to>
                                    </p:set>
                                    <p:animEffect filter="fade" transition="in">
                                      <p:cBhvr>
                                        <p:cTn id="25" dur="500"/>
                                        <p:tgtEl>
                                          <p:spTgt spid="529">
                                            <p:txEl>
                                              <p:pRg st="5" end="5"/>
                                            </p:txEl>
                                          </p:spTgt>
                                        </p:tgtEl>
                                      </p:cBhvr>
                                    </p:animEffect>
                                  </p:childTnLst>
                                </p:cTn>
                              </p:par>
                              <p:par>
                                <p:cTn id="26" presetClass="entr" nodeType="withEffect" presetSubtype="0" presetID="10" grpId="1" fill="hold">
                                  <p:stCondLst>
                                    <p:cond delay="0"/>
                                  </p:stCondLst>
                                  <p:iterate type="el" backwards="0">
                                    <p:tmAbs val="0"/>
                                  </p:iterate>
                                  <p:childTnLst>
                                    <p:set>
                                      <p:cBhvr>
                                        <p:cTn id="27" fill="hold"/>
                                        <p:tgtEl>
                                          <p:spTgt spid="529">
                                            <p:txEl>
                                              <p:pRg st="6" end="6"/>
                                            </p:txEl>
                                          </p:spTgt>
                                        </p:tgtEl>
                                        <p:attrNameLst>
                                          <p:attrName>style.visibility</p:attrName>
                                        </p:attrNameLst>
                                      </p:cBhvr>
                                      <p:to>
                                        <p:strVal val="visible"/>
                                      </p:to>
                                    </p:set>
                                    <p:animEffect filter="fade" transition="in">
                                      <p:cBhvr>
                                        <p:cTn id="28" dur="500"/>
                                        <p:tgtEl>
                                          <p:spTgt spid="529">
                                            <p:txEl>
                                              <p:pRg st="6" end="6"/>
                                            </p:txEl>
                                          </p:spTgt>
                                        </p:tgtEl>
                                      </p:cBhvr>
                                    </p:animEffect>
                                  </p:childTnLst>
                                </p:cTn>
                              </p:par>
                              <p:par>
                                <p:cTn id="29" presetClass="entr" nodeType="withEffect" presetSubtype="0" presetID="10" grpId="1" fill="hold">
                                  <p:stCondLst>
                                    <p:cond delay="0"/>
                                  </p:stCondLst>
                                  <p:iterate type="el" backwards="0">
                                    <p:tmAbs val="0"/>
                                  </p:iterate>
                                  <p:childTnLst>
                                    <p:set>
                                      <p:cBhvr>
                                        <p:cTn id="30" fill="hold"/>
                                        <p:tgtEl>
                                          <p:spTgt spid="529">
                                            <p:txEl>
                                              <p:pRg st="7" end="7"/>
                                            </p:txEl>
                                          </p:spTgt>
                                        </p:tgtEl>
                                        <p:attrNameLst>
                                          <p:attrName>style.visibility</p:attrName>
                                        </p:attrNameLst>
                                      </p:cBhvr>
                                      <p:to>
                                        <p:strVal val="visible"/>
                                      </p:to>
                                    </p:set>
                                    <p:animEffect filter="fade" transition="in">
                                      <p:cBhvr>
                                        <p:cTn id="31" dur="500"/>
                                        <p:tgtEl>
                                          <p:spTgt spid="529">
                                            <p:txEl>
                                              <p:pRg st="7" end="7"/>
                                            </p:txEl>
                                          </p:spTgt>
                                        </p:tgtEl>
                                      </p:cBhvr>
                                    </p:animEffect>
                                  </p:childTnLst>
                                </p:cTn>
                              </p:par>
                              <p:par>
                                <p:cTn id="32" presetClass="entr" nodeType="withEffect" presetSubtype="0" presetID="10" grpId="1" fill="hold">
                                  <p:stCondLst>
                                    <p:cond delay="0"/>
                                  </p:stCondLst>
                                  <p:iterate type="el" backwards="0">
                                    <p:tmAbs val="0"/>
                                  </p:iterate>
                                  <p:childTnLst>
                                    <p:set>
                                      <p:cBhvr>
                                        <p:cTn id="33" fill="hold"/>
                                        <p:tgtEl>
                                          <p:spTgt spid="529">
                                            <p:txEl>
                                              <p:pRg st="8" end="8"/>
                                            </p:txEl>
                                          </p:spTgt>
                                        </p:tgtEl>
                                        <p:attrNameLst>
                                          <p:attrName>style.visibility</p:attrName>
                                        </p:attrNameLst>
                                      </p:cBhvr>
                                      <p:to>
                                        <p:strVal val="visible"/>
                                      </p:to>
                                    </p:set>
                                    <p:animEffect filter="fade" transition="in">
                                      <p:cBhvr>
                                        <p:cTn id="34" dur="500"/>
                                        <p:tgtEl>
                                          <p:spTgt spid="529">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29"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Picture 2" descr="Picture 2"/>
          <p:cNvPicPr>
            <a:picLocks noChangeAspect="1"/>
          </p:cNvPicPr>
          <p:nvPr/>
        </p:nvPicPr>
        <p:blipFill>
          <a:blip r:embed="rId2">
            <a:extLst/>
          </a:blip>
          <a:stretch>
            <a:fillRect/>
          </a:stretch>
        </p:blipFill>
        <p:spPr>
          <a:xfrm>
            <a:off x="12637" y="1112519"/>
            <a:ext cx="9117139" cy="4632961"/>
          </a:xfrm>
          <a:prstGeom prst="rect">
            <a:avLst/>
          </a:prstGeom>
          <a:ln w="12700">
            <a:miter lim="400000"/>
          </a:ln>
        </p:spPr>
      </p:pic>
      <p:sp>
        <p:nvSpPr>
          <p:cNvPr id="532" name="Title 1"/>
          <p:cNvSpPr txBox="1"/>
          <p:nvPr>
            <p:ph type="title"/>
          </p:nvPr>
        </p:nvSpPr>
        <p:spPr>
          <a:xfrm>
            <a:off x="727694" y="331680"/>
            <a:ext cx="7681295" cy="338139"/>
          </a:xfrm>
          <a:prstGeom prst="rect">
            <a:avLst/>
          </a:prstGeom>
        </p:spPr>
        <p:txBody>
          <a:bodyP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65" name="Capture d’écran 2018-12-17 à 22.19.40.png" descr="Capture d’écran 2018-12-17 à 22.19.40.png"/>
          <p:cNvPicPr>
            <a:picLocks noChangeAspect="1"/>
          </p:cNvPicPr>
          <p:nvPr/>
        </p:nvPicPr>
        <p:blipFill>
          <a:blip r:embed="rId2">
            <a:extLst/>
          </a:blip>
          <a:stretch>
            <a:fillRect/>
          </a:stretch>
        </p:blipFill>
        <p:spPr>
          <a:xfrm>
            <a:off x="1327150" y="1447800"/>
            <a:ext cx="6489700" cy="39624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Rectangle 2"/>
          <p:cNvSpPr txBox="1"/>
          <p:nvPr>
            <p:ph type="title"/>
          </p:nvPr>
        </p:nvSpPr>
        <p:spPr>
          <a:xfrm>
            <a:off x="727694" y="331680"/>
            <a:ext cx="7681295" cy="338139"/>
          </a:xfrm>
          <a:prstGeom prst="rect">
            <a:avLst/>
          </a:prstGeom>
        </p:spPr>
        <p:txBody>
          <a:bodyPr/>
          <a:lstStyle/>
          <a:p>
            <a:pPr/>
            <a:r>
              <a:t>Communication sur les dangers: l’étiquette</a:t>
            </a:r>
          </a:p>
        </p:txBody>
      </p:sp>
      <p:pic>
        <p:nvPicPr>
          <p:cNvPr id="535" name="Picture 2" descr="Picture 2"/>
          <p:cNvPicPr>
            <a:picLocks noChangeAspect="1"/>
          </p:cNvPicPr>
          <p:nvPr/>
        </p:nvPicPr>
        <p:blipFill>
          <a:blip r:embed="rId3">
            <a:extLst/>
          </a:blip>
          <a:stretch>
            <a:fillRect/>
          </a:stretch>
        </p:blipFill>
        <p:spPr>
          <a:xfrm>
            <a:off x="1362234" y="1412874"/>
            <a:ext cx="3140968" cy="4054477"/>
          </a:xfrm>
          <a:prstGeom prst="rect">
            <a:avLst/>
          </a:prstGeom>
          <a:ln w="12700">
            <a:miter lim="400000"/>
          </a:ln>
        </p:spPr>
      </p:pic>
      <p:sp>
        <p:nvSpPr>
          <p:cNvPr id="536" name="Line 8"/>
          <p:cNvSpPr/>
          <p:nvPr/>
        </p:nvSpPr>
        <p:spPr>
          <a:xfrm>
            <a:off x="1362234" y="1412874"/>
            <a:ext cx="3140969" cy="4054475"/>
          </a:xfrm>
          <a:prstGeom prst="line">
            <a:avLst/>
          </a:prstGeom>
          <a:ln w="38100">
            <a:solidFill>
              <a:srgbClr val="004563"/>
            </a:solidFill>
          </a:ln>
        </p:spPr>
        <p:txBody>
          <a:bodyPr lIns="45719" rIns="45719"/>
          <a:lstStyle/>
          <a:p>
            <a:pPr/>
          </a:p>
        </p:txBody>
      </p:sp>
      <p:pic>
        <p:nvPicPr>
          <p:cNvPr id="537" name="Picture 3" descr="Picture 3"/>
          <p:cNvPicPr>
            <a:picLocks noChangeAspect="1"/>
          </p:cNvPicPr>
          <p:nvPr/>
        </p:nvPicPr>
        <p:blipFill>
          <a:blip r:embed="rId4">
            <a:extLst/>
          </a:blip>
          <a:stretch>
            <a:fillRect/>
          </a:stretch>
        </p:blipFill>
        <p:spPr>
          <a:xfrm>
            <a:off x="4637316" y="1396544"/>
            <a:ext cx="3135087" cy="40630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1" name="Picture 2" descr="Picture 2"/>
          <p:cNvPicPr>
            <a:picLocks noChangeAspect="1"/>
          </p:cNvPicPr>
          <p:nvPr/>
        </p:nvPicPr>
        <p:blipFill>
          <a:blip r:embed="rId2">
            <a:extLst/>
          </a:blip>
          <a:stretch>
            <a:fillRect/>
          </a:stretch>
        </p:blipFill>
        <p:spPr>
          <a:xfrm>
            <a:off x="74588" y="152400"/>
            <a:ext cx="8993212" cy="6720986"/>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Number Placeholder 3"/>
          <p:cNvSpPr txBox="1"/>
          <p:nvPr>
            <p:ph type="sldNum" sz="quarter" idx="4294967295"/>
          </p:nvPr>
        </p:nvSpPr>
        <p:spPr>
          <a:xfrm>
            <a:off x="177800" y="6692900"/>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Picture 2" descr="Picture 2"/>
          <p:cNvPicPr>
            <a:picLocks noChangeAspect="1"/>
          </p:cNvPicPr>
          <p:nvPr/>
        </p:nvPicPr>
        <p:blipFill>
          <a:blip r:embed="rId2">
            <a:extLst/>
          </a:blip>
          <a:stretch>
            <a:fillRect/>
          </a:stretch>
        </p:blipFill>
        <p:spPr>
          <a:xfrm>
            <a:off x="-230175" y="0"/>
            <a:ext cx="9581770" cy="681475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6" name="Image 2" descr="Image 2"/>
          <p:cNvPicPr>
            <a:picLocks noChangeAspect="1"/>
          </p:cNvPicPr>
          <p:nvPr/>
        </p:nvPicPr>
        <p:blipFill>
          <a:blip r:embed="rId2">
            <a:extLst/>
          </a:blip>
          <a:stretch>
            <a:fillRect/>
          </a:stretch>
        </p:blipFill>
        <p:spPr>
          <a:xfrm>
            <a:off x="1651000" y="1238250"/>
            <a:ext cx="5842000" cy="438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8" name="Title 1"/>
          <p:cNvSpPr txBox="1"/>
          <p:nvPr>
            <p:ph type="title"/>
          </p:nvPr>
        </p:nvSpPr>
        <p:spPr>
          <a:xfrm>
            <a:off x="727694" y="331680"/>
            <a:ext cx="7681295" cy="338139"/>
          </a:xfrm>
          <a:prstGeom prst="rect">
            <a:avLst/>
          </a:prstGeom>
        </p:spPr>
        <p:txBody>
          <a:bodyPr/>
          <a:lstStyle/>
          <a:p>
            <a:pPr/>
          </a:p>
        </p:txBody>
      </p:sp>
      <p:pic>
        <p:nvPicPr>
          <p:cNvPr id="549" name="Picture 2" descr="Picture 2"/>
          <p:cNvPicPr>
            <a:picLocks noChangeAspect="1"/>
          </p:cNvPicPr>
          <p:nvPr/>
        </p:nvPicPr>
        <p:blipFill>
          <a:blip r:embed="rId2">
            <a:extLst/>
          </a:blip>
          <a:stretch>
            <a:fillRect/>
          </a:stretch>
        </p:blipFill>
        <p:spPr>
          <a:xfrm>
            <a:off x="3142488" y="2157983"/>
            <a:ext cx="2859024" cy="25420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Title 2"/>
          <p:cNvSpPr txBox="1"/>
          <p:nvPr>
            <p:ph type="title"/>
          </p:nvPr>
        </p:nvSpPr>
        <p:spPr>
          <a:xfrm>
            <a:off x="727694" y="331680"/>
            <a:ext cx="7681295" cy="338139"/>
          </a:xfrm>
          <a:prstGeom prst="rect">
            <a:avLst/>
          </a:prstGeom>
        </p:spPr>
        <p:txBody>
          <a:bodyPr/>
          <a:lstStyle/>
          <a:p>
            <a:pPr/>
            <a:r>
              <a:t>Communication sur les dangers: fiche de données de sécurité</a:t>
            </a:r>
          </a:p>
        </p:txBody>
      </p:sp>
      <p:sp>
        <p:nvSpPr>
          <p:cNvPr id="552" name="Rectangle 3"/>
          <p:cNvSpPr txBox="1"/>
          <p:nvPr>
            <p:ph type="body" idx="4294967295"/>
          </p:nvPr>
        </p:nvSpPr>
        <p:spPr>
          <a:xfrm>
            <a:off x="522527" y="1173162"/>
            <a:ext cx="8059740" cy="4741863"/>
          </a:xfrm>
          <a:prstGeom prst="rect">
            <a:avLst/>
          </a:prstGeom>
        </p:spPr>
        <p:txBody>
          <a:bodyPr/>
          <a:lstStyle/>
          <a:p>
            <a:pPr marL="342900" indent="-342900">
              <a:lnSpc>
                <a:spcPct val="150000"/>
              </a:lnSpc>
              <a:spcBef>
                <a:spcPts val="500"/>
              </a:spcBef>
              <a:buSzPct val="100000"/>
              <a:buBlip>
                <a:blip r:embed="rId2"/>
              </a:buBlip>
              <a:defRPr b="1" sz="2200">
                <a:solidFill>
                  <a:srgbClr val="002060"/>
                </a:solidFill>
              </a:defRPr>
            </a:pPr>
            <a:r>
              <a:t>Fiche de données de sécurité (MSDS)</a:t>
            </a:r>
          </a:p>
          <a:p>
            <a:pPr lvl="1" marL="704850" indent="-342900">
              <a:lnSpc>
                <a:spcPct val="150000"/>
              </a:lnSpc>
              <a:spcBef>
                <a:spcPts val="500"/>
              </a:spcBef>
              <a:buFont typeface="Arial"/>
              <a:buChar char="•"/>
              <a:defRPr sz="2200">
                <a:solidFill>
                  <a:srgbClr val="002060"/>
                </a:solidFill>
              </a:defRPr>
            </a:pPr>
            <a:r>
              <a:t>16 points obligatoires</a:t>
            </a:r>
          </a:p>
          <a:p>
            <a:pPr lvl="1" marL="704850" indent="-342900">
              <a:lnSpc>
                <a:spcPct val="150000"/>
              </a:lnSpc>
              <a:spcBef>
                <a:spcPts val="500"/>
              </a:spcBef>
              <a:buFont typeface="Arial"/>
              <a:buChar char="•"/>
              <a:defRPr sz="2200">
                <a:solidFill>
                  <a:srgbClr val="002060"/>
                </a:solidFill>
              </a:defRPr>
            </a:pPr>
            <a:r>
              <a:t>Doit être fournie à la livraison</a:t>
            </a:r>
          </a:p>
          <a:p>
            <a:pPr lvl="1" marL="704850" indent="-342900">
              <a:lnSpc>
                <a:spcPct val="150000"/>
              </a:lnSpc>
              <a:spcBef>
                <a:spcPts val="500"/>
              </a:spcBef>
              <a:buFont typeface="Arial"/>
              <a:buChar char="•"/>
              <a:defRPr sz="2200">
                <a:solidFill>
                  <a:srgbClr val="002060"/>
                </a:solidFill>
              </a:defRPr>
            </a:pPr>
            <a:r>
              <a:t>Doivent être présentes dans l’entreprise utilisatrice du produit</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4" name="fiche produit 1.png" descr="fiche produit 1.png"/>
          <p:cNvPicPr>
            <a:picLocks noChangeAspect="1"/>
          </p:cNvPicPr>
          <p:nvPr/>
        </p:nvPicPr>
        <p:blipFill>
          <a:blip r:embed="rId2">
            <a:extLst/>
          </a:blip>
          <a:stretch>
            <a:fillRect/>
          </a:stretch>
        </p:blipFill>
        <p:spPr>
          <a:xfrm>
            <a:off x="0" y="571500"/>
            <a:ext cx="9144000" cy="5715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fiche produit 2.png" descr="fiche produit 2.png"/>
          <p:cNvPicPr>
            <a:picLocks noChangeAspect="1"/>
          </p:cNvPicPr>
          <p:nvPr/>
        </p:nvPicPr>
        <p:blipFill>
          <a:blip r:embed="rId2">
            <a:extLst/>
          </a:blip>
          <a:stretch>
            <a:fillRect/>
          </a:stretch>
        </p:blipFill>
        <p:spPr>
          <a:xfrm>
            <a:off x="0" y="571500"/>
            <a:ext cx="9144000" cy="571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Espace réservé du texte 1"/>
          <p:cNvSpPr txBox="1"/>
          <p:nvPr>
            <p:ph type="body" sz="quarter" idx="1"/>
          </p:nvPr>
        </p:nvSpPr>
        <p:spPr>
          <a:xfrm>
            <a:off x="352425" y="2674170"/>
            <a:ext cx="8439150" cy="431801"/>
          </a:xfrm>
          <a:prstGeom prst="rect">
            <a:avLst/>
          </a:prstGeom>
        </p:spPr>
        <p:txBody>
          <a:bodyPr/>
          <a:lstStyle/>
          <a:p>
            <a:pPr/>
            <a:r>
              <a:t>Je vous remercie pour votre attention</a:t>
            </a:r>
          </a:p>
        </p:txBody>
      </p:sp>
      <p:sp>
        <p:nvSpPr>
          <p:cNvPr id="559" name="Espace réservé du texte 2"/>
          <p:cNvSpPr/>
          <p:nvPr>
            <p:ph type="body" idx="21"/>
          </p:nvPr>
        </p:nvSpPr>
        <p:spPr>
          <a:prstGeom prst="rect">
            <a:avLst/>
          </a:prstGeom>
        </p:spPr>
        <p:txBody>
          <a:bodyPr/>
          <a:lstStyle/>
          <a:p>
            <a:pPr marL="0" indent="0" algn="r">
              <a:spcBef>
                <a:spcPts val="200"/>
              </a:spcBef>
              <a:buSzTx/>
              <a:buNone/>
              <a:defRPr b="1" sz="1100">
                <a:solidFill>
                  <a:srgbClr val="004893"/>
                </a:solidFill>
              </a:defRPr>
            </a:pPr>
          </a:p>
        </p:txBody>
      </p:sp>
      <p:sp>
        <p:nvSpPr>
          <p:cNvPr id="560" name="Espace réservé du texte 3"/>
          <p:cNvSpPr/>
          <p:nvPr>
            <p:ph type="body" idx="22"/>
          </p:nvPr>
        </p:nvSpPr>
        <p:spPr>
          <a:prstGeom prst="rect">
            <a:avLst/>
          </a:prstGeom>
        </p:spPr>
        <p:txBody>
          <a:bodyPr/>
          <a:lstStyle/>
          <a:p>
            <a:pPr marL="0" indent="0" algn="ctr">
              <a:spcBef>
                <a:spcPts val="1200"/>
              </a:spcBef>
              <a:buSzTx/>
              <a:buNone/>
              <a:defRPr b="1" sz="5400">
                <a:solidFill>
                  <a:srgbClr val="004563"/>
                </a:solidFill>
                <a:latin typeface="Century Gothic"/>
                <a:ea typeface="Century Gothic"/>
                <a:cs typeface="Century Gothic"/>
                <a:sym typeface="Century Gothic"/>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AXAShape 1"/>
          <p:cNvSpPr txBox="1"/>
          <p:nvPr>
            <p:ph type="title"/>
          </p:nvPr>
        </p:nvSpPr>
        <p:spPr>
          <a:xfrm>
            <a:off x="727694" y="331680"/>
            <a:ext cx="7681295" cy="338139"/>
          </a:xfrm>
          <a:prstGeom prst="rect">
            <a:avLst/>
          </a:prstGeom>
        </p:spPr>
        <p:txBody>
          <a:bodyPr/>
          <a:lstStyle/>
          <a:p>
            <a:pPr/>
            <a:r>
              <a:t>Agents chimiques dangereux</a:t>
            </a:r>
          </a:p>
        </p:txBody>
      </p:sp>
      <p:sp>
        <p:nvSpPr>
          <p:cNvPr id="268" name="Gestion des risques chimiques, point de vue de la législation :…"/>
          <p:cNvSpPr txBox="1"/>
          <p:nvPr/>
        </p:nvSpPr>
        <p:spPr>
          <a:xfrm>
            <a:off x="684250" y="988143"/>
            <a:ext cx="7093697"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1800">
                <a:latin typeface="Century Gothic"/>
                <a:ea typeface="Century Gothic"/>
                <a:cs typeface="Century Gothic"/>
                <a:sym typeface="Century Gothic"/>
              </a:defRPr>
            </a:pPr>
            <a:r>
              <a:t>Gestion des risques chimiques, point de vue de la législation :</a:t>
            </a:r>
          </a:p>
          <a:p>
            <a:pPr>
              <a:defRPr sz="1800">
                <a:latin typeface="Century Gothic"/>
                <a:ea typeface="Century Gothic"/>
                <a:cs typeface="Century Gothic"/>
                <a:sym typeface="Century Gothic"/>
              </a:defRPr>
            </a:pPr>
          </a:p>
          <a:p>
            <a:pPr>
              <a:defRPr sz="1600">
                <a:latin typeface="Century Gothic"/>
                <a:ea typeface="Century Gothic"/>
                <a:cs typeface="Century Gothic"/>
                <a:sym typeface="Century Gothic"/>
              </a:defRPr>
            </a:pPr>
            <a:r>
              <a:t>AR du 11 mars 2002 relatif à la protection de la santé et de la sécurité des travailleurs contre les risques liés à des agents chimiques sur le lieu de travail</a:t>
            </a:r>
          </a:p>
        </p:txBody>
      </p:sp>
      <p:pic>
        <p:nvPicPr>
          <p:cNvPr id="269" name="Image" descr="Image"/>
          <p:cNvPicPr>
            <a:picLocks noChangeAspect="1"/>
          </p:cNvPicPr>
          <p:nvPr/>
        </p:nvPicPr>
        <p:blipFill>
          <a:blip r:embed="rId2">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AXAShape 1"/>
          <p:cNvSpPr txBox="1"/>
          <p:nvPr>
            <p:ph type="title"/>
          </p:nvPr>
        </p:nvSpPr>
        <p:spPr>
          <a:xfrm>
            <a:off x="727694" y="331680"/>
            <a:ext cx="7681295" cy="338139"/>
          </a:xfrm>
          <a:prstGeom prst="rect">
            <a:avLst/>
          </a:prstGeom>
        </p:spPr>
        <p:txBody>
          <a:bodyPr/>
          <a:lstStyle/>
          <a:p>
            <a:pPr/>
            <a:r>
              <a:t>Agents chimiques dangereux</a:t>
            </a:r>
          </a:p>
        </p:txBody>
      </p:sp>
      <p:sp>
        <p:nvSpPr>
          <p:cNvPr id="272" name="Législation :…"/>
          <p:cNvSpPr txBox="1"/>
          <p:nvPr/>
        </p:nvSpPr>
        <p:spPr>
          <a:xfrm>
            <a:off x="684250" y="988143"/>
            <a:ext cx="7093697" cy="3352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1800">
                <a:latin typeface="Century Gothic"/>
                <a:ea typeface="Century Gothic"/>
                <a:cs typeface="Century Gothic"/>
                <a:sym typeface="Century Gothic"/>
              </a:defRPr>
            </a:pPr>
            <a:r>
              <a:t>Législation :</a:t>
            </a:r>
          </a:p>
          <a:p>
            <a:pPr>
              <a:defRPr sz="1800">
                <a:latin typeface="Century Gothic"/>
                <a:ea typeface="Century Gothic"/>
                <a:cs typeface="Century Gothic"/>
                <a:sym typeface="Century Gothic"/>
              </a:defRPr>
            </a:pPr>
          </a:p>
          <a:p>
            <a:pPr>
              <a:defRPr sz="1600">
                <a:latin typeface="Century Gothic"/>
                <a:ea typeface="Century Gothic"/>
                <a:cs typeface="Century Gothic"/>
                <a:sym typeface="Century Gothic"/>
              </a:defRPr>
            </a:pPr>
            <a:r>
              <a:t>AR du 11 mars 2002 relatif à la protection de la santé et de la sécurité des travailleurs contre les risques liés à des agents chimiques sur le lieu de travail</a:t>
            </a:r>
          </a:p>
          <a:p>
            <a:pPr>
              <a:defRPr sz="1600">
                <a:latin typeface="Century Gothic"/>
                <a:ea typeface="Century Gothic"/>
                <a:cs typeface="Century Gothic"/>
                <a:sym typeface="Century Gothic"/>
              </a:defRPr>
            </a:pPr>
          </a:p>
          <a:p>
            <a:pPr marL="228600" indent="-228600">
              <a:buSzPct val="100000"/>
              <a:buChar char="•"/>
              <a:defRPr sz="1600">
                <a:latin typeface="Century Gothic"/>
                <a:ea typeface="Century Gothic"/>
                <a:cs typeface="Century Gothic"/>
                <a:sym typeface="Century Gothic"/>
              </a:defRPr>
            </a:pPr>
            <a:r>
              <a:t>Section I - Champs d’application et définitions</a:t>
            </a:r>
            <a:br/>
            <a:br/>
            <a:r>
              <a:t>Art.3 AR s’applique lorsque des agents chimiques </a:t>
            </a:r>
            <a:r>
              <a:rPr u="sng"/>
              <a:t>qui présentent de risques</a:t>
            </a:r>
            <a:r>
              <a:t>… sont présents ou peuvent être présents sur le lieu de travail…</a:t>
            </a:r>
            <a:br/>
            <a:br/>
            <a:r>
              <a:t>Art. 6 AR s’applique aussi au </a:t>
            </a:r>
            <a:r>
              <a:rPr u="sng"/>
              <a:t>transport</a:t>
            </a:r>
            <a:r>
              <a:t> d’agent chimiques… sauf dispositions plus contraignantes… (ADR,…)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AXAShape 1"/>
          <p:cNvSpPr txBox="1"/>
          <p:nvPr>
            <p:ph type="title"/>
          </p:nvPr>
        </p:nvSpPr>
        <p:spPr>
          <a:xfrm>
            <a:off x="727694" y="331680"/>
            <a:ext cx="7681295" cy="338139"/>
          </a:xfrm>
          <a:prstGeom prst="rect">
            <a:avLst/>
          </a:prstGeom>
        </p:spPr>
        <p:txBody>
          <a:bodyPr/>
          <a:lstStyle/>
          <a:p>
            <a:pPr/>
            <a:r>
              <a:t>Agents chimiques dangereux</a:t>
            </a:r>
          </a:p>
        </p:txBody>
      </p:sp>
      <p:sp>
        <p:nvSpPr>
          <p:cNvPr id="275" name="Section I - Champs d’application et définitions  Art.7 Définitions :  Agent chimique : Tout élément ou composé chimique, seul ou mélangé, tel qu’il se présente à l’état naturel ou tel qu’il est produit, utilisé ou libéré, notamment sous forme de déchet, "/>
          <p:cNvSpPr txBox="1"/>
          <p:nvPr/>
        </p:nvSpPr>
        <p:spPr>
          <a:xfrm>
            <a:off x="684250" y="988143"/>
            <a:ext cx="7093697" cy="411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1600">
                <a:latin typeface="Century Gothic"/>
                <a:ea typeface="Century Gothic"/>
                <a:cs typeface="Century Gothic"/>
                <a:sym typeface="Century Gothic"/>
              </a:defRPr>
            </a:pPr>
          </a:p>
          <a:p>
            <a:pPr marL="228600" indent="-228600">
              <a:buSzPct val="100000"/>
              <a:buChar char="•"/>
              <a:defRPr sz="1600">
                <a:latin typeface="Century Gothic"/>
                <a:ea typeface="Century Gothic"/>
                <a:cs typeface="Century Gothic"/>
                <a:sym typeface="Century Gothic"/>
              </a:defRPr>
            </a:pPr>
            <a:r>
              <a:t>Section I - Champs d’application et définitions</a:t>
            </a:r>
            <a:br/>
            <a:br/>
            <a:r>
              <a:t>Art.7 Définitions :</a:t>
            </a:r>
            <a:br/>
            <a:br/>
            <a:r>
              <a:rPr sz="1300" u="sng"/>
              <a:t>Agent chimique</a:t>
            </a:r>
            <a:r>
              <a:rPr sz="1300"/>
              <a:t> : Tout élément ou composé chimique, seul ou mélangé, tel qu’il se présente à l’état naturel ou tel qu’il est produit, utilisé ou libéré, notamment sous forme de déchet, du fait d’une activité professionnelle, qu’il soit ou non produit intentionnellement et qu’il soit ou non mis sur le marché.</a:t>
            </a:r>
            <a:br>
              <a:rPr sz="1300"/>
            </a:br>
            <a:br>
              <a:rPr sz="1300"/>
            </a:br>
            <a:r>
              <a:rPr sz="1300" u="sng"/>
              <a:t>Agent chimique dangereux (ACD)</a:t>
            </a:r>
            <a:r>
              <a:rPr sz="1300"/>
              <a:t> :</a:t>
            </a:r>
            <a:br>
              <a:rPr sz="1300"/>
            </a:br>
            <a:r>
              <a:rPr sz="1300"/>
              <a:t>a) Tout agent…qui satisfait aux critères de classification de substances dangereuses définis dans l’AR du 24 mai 1982 (mise sur le marché de substances dangereuses…)</a:t>
            </a:r>
            <a:br>
              <a:rPr sz="1300"/>
            </a:br>
            <a:r>
              <a:rPr sz="1300"/>
              <a:t>b) Tout agent… qui satisfait aux critères de classification des préparations dangereuses au sens de l’AR  du 11 janvier 1993 (classification, emballage,…)</a:t>
            </a:r>
            <a:br>
              <a:rPr sz="1300"/>
            </a:br>
            <a:r>
              <a:rPr sz="1300"/>
              <a:t>c) Tout autre agent qui ne satisfait pas à a) et b) et qui présente un risque…propriétés physico-chimiques, chimiques ou toxicologiques et les agents ayant une VLEP</a:t>
            </a:r>
            <a:br>
              <a:rPr sz="1300"/>
            </a:br>
            <a:br>
              <a:rPr sz="1300"/>
            </a:br>
          </a:p>
        </p:txBody>
      </p:sp>
      <p:pic>
        <p:nvPicPr>
          <p:cNvPr id="276" name="Capture d’écran 2018-12-17 à 23.07.35.png" descr="Capture d’écran 2018-12-17 à 23.07.35.png"/>
          <p:cNvPicPr>
            <a:picLocks noChangeAspect="1"/>
          </p:cNvPicPr>
          <p:nvPr/>
        </p:nvPicPr>
        <p:blipFill>
          <a:blip r:embed="rId2">
            <a:extLst/>
          </a:blip>
          <a:stretch>
            <a:fillRect/>
          </a:stretch>
        </p:blipFill>
        <p:spPr>
          <a:xfrm>
            <a:off x="945425" y="5111847"/>
            <a:ext cx="6248401" cy="86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79" name="Capture d’écran 2018-12-17 à 23.12.49.png" descr="Capture d’écran 2018-12-17 à 23.12.49.png"/>
          <p:cNvPicPr>
            <a:picLocks noChangeAspect="1"/>
          </p:cNvPicPr>
          <p:nvPr/>
        </p:nvPicPr>
        <p:blipFill>
          <a:blip r:embed="rId2">
            <a:extLst/>
          </a:blip>
          <a:stretch>
            <a:fillRect/>
          </a:stretch>
        </p:blipFill>
        <p:spPr>
          <a:xfrm>
            <a:off x="1250950" y="1784350"/>
            <a:ext cx="6642100" cy="3289300"/>
          </a:xfrm>
          <a:prstGeom prst="rect">
            <a:avLst/>
          </a:prstGeom>
          <a:ln w="12700">
            <a:miter lim="400000"/>
          </a:ln>
        </p:spPr>
      </p:pic>
      <p:pic>
        <p:nvPicPr>
          <p:cNvPr id="280"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AXAShape 1"/>
          <p:cNvSpPr txBox="1"/>
          <p:nvPr>
            <p:ph type="title"/>
          </p:nvPr>
        </p:nvSpPr>
        <p:spPr>
          <a:xfrm>
            <a:off x="727694" y="331680"/>
            <a:ext cx="7681295" cy="338139"/>
          </a:xfrm>
          <a:prstGeom prst="rect">
            <a:avLst/>
          </a:prstGeom>
        </p:spPr>
        <p:txBody>
          <a:bodyPr/>
          <a:lstStyle/>
          <a:p>
            <a:pPr/>
            <a:r>
              <a:t>Agents chimiques dangereux</a:t>
            </a:r>
          </a:p>
        </p:txBody>
      </p:sp>
      <p:pic>
        <p:nvPicPr>
          <p:cNvPr id="283" name="Capture d’écran 2018-12-17 à 23.13.01.png" descr="Capture d’écran 2018-12-17 à 23.13.01.png"/>
          <p:cNvPicPr>
            <a:picLocks noChangeAspect="1"/>
          </p:cNvPicPr>
          <p:nvPr/>
        </p:nvPicPr>
        <p:blipFill>
          <a:blip r:embed="rId2">
            <a:extLst/>
          </a:blip>
          <a:stretch>
            <a:fillRect/>
          </a:stretch>
        </p:blipFill>
        <p:spPr>
          <a:xfrm>
            <a:off x="1212850" y="1873250"/>
            <a:ext cx="6718300" cy="3111500"/>
          </a:xfrm>
          <a:prstGeom prst="rect">
            <a:avLst/>
          </a:prstGeom>
          <a:ln w="12700">
            <a:miter lim="400000"/>
          </a:ln>
        </p:spPr>
      </p:pic>
      <p:pic>
        <p:nvPicPr>
          <p:cNvPr id="284" name="Image" descr="Image"/>
          <p:cNvPicPr>
            <a:picLocks noChangeAspect="1"/>
          </p:cNvPicPr>
          <p:nvPr/>
        </p:nvPicPr>
        <p:blipFill>
          <a:blip r:embed="rId3">
            <a:extLst/>
          </a:blip>
          <a:stretch>
            <a:fillRect/>
          </a:stretch>
        </p:blipFill>
        <p:spPr>
          <a:xfrm>
            <a:off x="127000" y="5213350"/>
            <a:ext cx="1701800" cy="1130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template_PPT_AXA_VF">
  <a:themeElements>
    <a:clrScheme name="template_PPT_AXA_VF">
      <a:dk1>
        <a:srgbClr val="000000"/>
      </a:dk1>
      <a:lt1>
        <a:srgbClr val="004563"/>
      </a:lt1>
      <a:dk2>
        <a:srgbClr val="A7A7A7"/>
      </a:dk2>
      <a:lt2>
        <a:srgbClr val="535353"/>
      </a:lt2>
      <a:accent1>
        <a:srgbClr val="4977B6"/>
      </a:accent1>
      <a:accent2>
        <a:srgbClr val="00727A"/>
      </a:accent2>
      <a:accent3>
        <a:srgbClr val="FACE50"/>
      </a:accent3>
      <a:accent4>
        <a:srgbClr val="E40A38"/>
      </a:accent4>
      <a:accent5>
        <a:srgbClr val="550034"/>
      </a:accent5>
      <a:accent6>
        <a:srgbClr val="7FA2B1"/>
      </a:accent6>
      <a:hlink>
        <a:srgbClr val="0000FF"/>
      </a:hlink>
      <a:folHlink>
        <a:srgbClr val="FF00FF"/>
      </a:folHlink>
    </a:clrScheme>
    <a:fontScheme name="template_PPT_AXA_VF">
      <a:majorFont>
        <a:latin typeface="Helvetica"/>
        <a:ea typeface="Helvetica"/>
        <a:cs typeface="Helvetica"/>
      </a:majorFont>
      <a:minorFont>
        <a:latin typeface="Arial"/>
        <a:ea typeface="Arial"/>
        <a:cs typeface="Arial"/>
      </a:minorFont>
    </a:fontScheme>
    <a:fmtScheme name="template_PPT_AXA_V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plate_PPT_AXA_VF">
  <a:themeElements>
    <a:clrScheme name="template_PPT_AXA_VF">
      <a:dk1>
        <a:srgbClr val="000000"/>
      </a:dk1>
      <a:lt1>
        <a:srgbClr val="FFFFFF"/>
      </a:lt1>
      <a:dk2>
        <a:srgbClr val="A7A7A7"/>
      </a:dk2>
      <a:lt2>
        <a:srgbClr val="535353"/>
      </a:lt2>
      <a:accent1>
        <a:srgbClr val="4977B6"/>
      </a:accent1>
      <a:accent2>
        <a:srgbClr val="00727A"/>
      </a:accent2>
      <a:accent3>
        <a:srgbClr val="FACE50"/>
      </a:accent3>
      <a:accent4>
        <a:srgbClr val="E40A38"/>
      </a:accent4>
      <a:accent5>
        <a:srgbClr val="550034"/>
      </a:accent5>
      <a:accent6>
        <a:srgbClr val="7FA2B1"/>
      </a:accent6>
      <a:hlink>
        <a:srgbClr val="0000FF"/>
      </a:hlink>
      <a:folHlink>
        <a:srgbClr val="FF00FF"/>
      </a:folHlink>
    </a:clrScheme>
    <a:fontScheme name="template_PPT_AXA_VF">
      <a:majorFont>
        <a:latin typeface="Helvetica"/>
        <a:ea typeface="Helvetica"/>
        <a:cs typeface="Helvetica"/>
      </a:majorFont>
      <a:minorFont>
        <a:latin typeface="Arial"/>
        <a:ea typeface="Arial"/>
        <a:cs typeface="Arial"/>
      </a:minorFont>
    </a:fontScheme>
    <a:fmtScheme name="template_PPT_AXA_V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