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CDFE2"/>
          </a:solidFill>
        </a:fill>
      </a:tcStyle>
    </a:wholeTbl>
    <a:band2H>
      <a:tcTxStyle b="def" i="def"/>
      <a:tcStyle>
        <a:tcBdr/>
        <a:fill>
          <a:solidFill>
            <a:srgbClr val="FFFFFF"/>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2E78C3"/>
          </a:solidFill>
        </a:fill>
      </a:tcStyle>
    </a:firstCol>
    <a:la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noFill/>
              <a:miter lim="400000"/>
            </a:ln>
          </a:insideH>
          <a:insideV>
            <a:ln w="12700" cap="flat">
              <a:noFill/>
              <a:miter lim="400000"/>
            </a:ln>
          </a:insideV>
        </a:tcBdr>
        <a:fill>
          <a:solidFill>
            <a:srgbClr val="4394F8"/>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B4EB3"/>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solidFill>
            <a:srgbClr val="D9D9D9"/>
          </a:solidFill>
        </a:fill>
      </a:tcStyle>
    </a:wholeTbl>
    <a:band2H>
      <a:tcTxStyle b="def" i="def"/>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FC327"/>
          </a:solidFill>
        </a:fill>
      </a:tcStyle>
    </a:firstCol>
    <a:lastRow>
      <a:tcTxStyle b="on" i="off">
        <a:font>
          <a:latin typeface="Helvetica"/>
          <a:ea typeface="Helvetica"/>
          <a:cs typeface="Helvetica"/>
        </a:font>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0F7813"/>
          </a:solidFill>
        </a:fill>
      </a:tcStyle>
    </a:lastRow>
    <a:firstRow>
      <a:tcTxStyle b="on" i="off">
        <a:font>
          <a:latin typeface="Helvetica"/>
          <a:ea typeface="Helvetica"/>
          <a:cs typeface="Helvetica"/>
        </a:font>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0F781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4B4B4B"/>
              </a:solidFill>
              <a:custDash>
                <a:ds d="200000" sp="200000"/>
              </a:custDash>
              <a:miter lim="400000"/>
            </a:ln>
          </a:left>
          <a:right>
            <a:ln w="12700" cap="flat">
              <a:solidFill>
                <a:srgbClr val="4B4B4B"/>
              </a:solidFill>
              <a:custDash>
                <a:ds d="200000" sp="200000"/>
              </a:custDash>
              <a:miter lim="400000"/>
            </a:ln>
          </a:right>
          <a:top>
            <a:ln w="12700" cap="flat">
              <a:solidFill>
                <a:srgbClr val="4B4B4B"/>
              </a:solidFill>
              <a:custDash>
                <a:ds d="200000" sp="200000"/>
              </a:custDash>
              <a:miter lim="400000"/>
            </a:ln>
          </a:top>
          <a:bottom>
            <a:ln w="12700" cap="flat">
              <a:solidFill>
                <a:srgbClr val="4B4B4B"/>
              </a:solidFill>
              <a:custDash>
                <a:ds d="200000" sp="200000"/>
              </a:custDash>
              <a:miter lim="400000"/>
            </a:ln>
          </a:bottom>
          <a:insideH>
            <a:ln w="12700" cap="flat">
              <a:solidFill>
                <a:srgbClr val="4B4B4B"/>
              </a:solidFill>
              <a:custDash>
                <a:ds d="200000" sp="200000"/>
              </a:custDash>
              <a:miter lim="400000"/>
            </a:ln>
          </a:insideH>
          <a:insideV>
            <a:ln w="12700" cap="flat">
              <a:solidFill>
                <a:srgbClr val="4B4B4B"/>
              </a:solidFill>
              <a:custDash>
                <a:ds d="200000" sp="200000"/>
              </a:custDash>
              <a:miter lim="400000"/>
            </a:ln>
          </a:insideV>
        </a:tcBdr>
        <a:fill>
          <a:solidFill>
            <a:srgbClr val="E0DDCD"/>
          </a:solidFill>
        </a:fill>
      </a:tcStyle>
    </a:wholeTbl>
    <a:band2H>
      <a:tcTxStyle b="def" i="def"/>
      <a:tcStyle>
        <a:tcBdr/>
        <a:fill>
          <a:solidFill>
            <a:srgbClr val="D2CFC5"/>
          </a:solidFill>
        </a:fill>
      </a:tcStyle>
    </a:band2H>
    <a:firstCol>
      <a:tcTxStyle b="on" i="off">
        <a:font>
          <a:latin typeface="Helvetica"/>
          <a:ea typeface="Helvetica"/>
          <a:cs typeface="Helvetica"/>
        </a:font>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7D8B87"/>
          </a:solidFill>
        </a:fill>
      </a:tcStyle>
    </a:firstCol>
    <a:lastRow>
      <a:tcTxStyle b="on" i="off">
        <a:font>
          <a:latin typeface="Helvetica"/>
          <a:ea typeface="Helvetica"/>
          <a:cs typeface="Helvetica"/>
        </a:font>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84633E"/>
          </a:solidFill>
        </a:fill>
      </a:tcStyle>
    </a:lastRow>
    <a:firstRow>
      <a:tcTxStyle b="on" i="off">
        <a:font>
          <a:latin typeface="Helvetica"/>
          <a:ea typeface="Helvetica"/>
          <a:cs typeface="Helvetica"/>
        </a:font>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84633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6E6E6"/>
          </a:solidFill>
        </a:fill>
      </a:tcStyle>
    </a:wholeTbl>
    <a:band2H>
      <a:tcTxStyle b="def" i="def"/>
      <a:tcStyle>
        <a:tcBdr/>
        <a:fill>
          <a:solidFill>
            <a:srgbClr val="D6DFDF"/>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C5C7C8"/>
          </a:solidFill>
        </a:fill>
      </a:tcStyle>
    </a:wholeTbl>
    <a:band2H>
      <a:tcTxStyle b="def" i="def"/>
      <a:tcStyle>
        <a:tcBdr/>
        <a:fill>
          <a:solidFill>
            <a:srgbClr val="D6D6D7"/>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1454E"/>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D8086"/>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26972"/>
          </a:solidFill>
        </a:fill>
      </a:tcStyle>
    </a:firstRow>
  </a:tblStyle>
  <a:tblStyle styleId="{2708684C-4D16-4618-839F-0558EEFCDFE6}" styleName="">
    <a:tblBg/>
    <a:wholeTbl>
      <a:tcTxStyle b="off" i="off">
        <a:fontRef idx="minor">
          <a:srgbClr val="000000"/>
        </a:fontRef>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25400" cap="rnd">
              <a:solidFill>
                <a:srgbClr val="000000"/>
              </a:solidFill>
              <a:custDash>
                <a:ds d="100000" sp="200000"/>
              </a:custDash>
              <a:miter lim="400000"/>
            </a:ln>
          </a:top>
          <a:bottom>
            <a:ln w="25400" cap="rnd">
              <a:solidFill>
                <a:srgbClr val="000000"/>
              </a:solidFill>
              <a:custDash>
                <a:ds d="100000" sp="200000"/>
              </a:custDash>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wholeTbl>
    <a:band2H>
      <a:tcTxStyle b="def" i="def"/>
      <a:tcStyle>
        <a:tcBdr/>
        <a:fill>
          <a:solidFill>
            <a:srgbClr val="E8EAEA"/>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25400" cap="rnd">
              <a:solidFill>
                <a:srgbClr val="000000"/>
              </a:solidFill>
              <a:custDash>
                <a:ds d="100000" sp="200000"/>
              </a:custDash>
              <a:miter lim="400000"/>
            </a:ln>
          </a:top>
          <a:bottom>
            <a:ln w="25400" cap="rnd">
              <a:solidFill>
                <a:srgbClr val="000000"/>
              </a:solidFill>
              <a:custDash>
                <a:ds d="100000" sp="200000"/>
              </a:custDash>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firstCol>
    <a:lastRow>
      <a:tcTxStyle b="on" i="off">
        <a:font>
          <a:latin typeface="Helvetica"/>
          <a:ea typeface="Helvetica"/>
          <a:cs typeface="Helvetica"/>
        </a:font>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12700" cap="flat">
              <a:solidFill>
                <a:srgbClr val="000000"/>
              </a:solidFill>
              <a:prstDash val="solid"/>
              <a:miter lim="400000"/>
            </a:ln>
          </a:top>
          <a:bottom>
            <a:ln w="12700" cap="flat">
              <a:noFill/>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lastRow>
    <a:firstRow>
      <a:tcTxStyle b="on" i="off">
        <a:font>
          <a:latin typeface="Helvetica"/>
          <a:ea typeface="Helvetica"/>
          <a:cs typeface="Helvetica"/>
        </a:font>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12700" cap="flat">
              <a:noFill/>
              <a:miter lim="400000"/>
            </a:ln>
          </a:top>
          <a:bottom>
            <a:ln w="12700" cap="flat">
              <a:solidFill>
                <a:srgbClr val="000000"/>
              </a:solidFill>
              <a:prstDash val="solid"/>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9" name="Shape 79"/>
          <p:cNvSpPr/>
          <p:nvPr>
            <p:ph type="sldImg"/>
          </p:nvPr>
        </p:nvSpPr>
        <p:spPr>
          <a:xfrm>
            <a:off x="1143000" y="685800"/>
            <a:ext cx="4572000" cy="3429000"/>
          </a:xfrm>
          <a:prstGeom prst="rect">
            <a:avLst/>
          </a:prstGeom>
        </p:spPr>
        <p:txBody>
          <a:bodyPr/>
          <a:lstStyle/>
          <a:p>
            <a:pPr/>
          </a:p>
        </p:txBody>
      </p:sp>
      <p:sp>
        <p:nvSpPr>
          <p:cNvPr id="80" name="Shape 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Cover">
    <p:spTree>
      <p:nvGrpSpPr>
        <p:cNvPr id="1" name=""/>
        <p:cNvGrpSpPr/>
        <p:nvPr/>
      </p:nvGrpSpPr>
      <p:grpSpPr>
        <a:xfrm>
          <a:off x="0" y="0"/>
          <a:ext cx="0" cy="0"/>
          <a:chOff x="0" y="0"/>
          <a:chExt cx="0" cy="0"/>
        </a:xfrm>
      </p:grpSpPr>
      <p:sp>
        <p:nvSpPr>
          <p:cNvPr id="11" name="Image"/>
          <p:cNvSpPr/>
          <p:nvPr>
            <p:ph type="pic" sz="half" idx="21"/>
          </p:nvPr>
        </p:nvSpPr>
        <p:spPr>
          <a:xfrm>
            <a:off x="2438400" y="850900"/>
            <a:ext cx="8128000" cy="5415825"/>
          </a:xfrm>
          <a:prstGeom prst="rect">
            <a:avLst/>
          </a:prstGeom>
        </p:spPr>
        <p:txBody>
          <a:bodyPr lIns="91439" tIns="45719" rIns="91439" bIns="45719" anchor="t"/>
          <a:lstStyle/>
          <a:p>
            <a:pPr/>
          </a:p>
        </p:txBody>
      </p:sp>
      <p:sp>
        <p:nvSpPr>
          <p:cNvPr id="12" name="Texte niveau 1…"/>
          <p:cNvSpPr txBox="1"/>
          <p:nvPr>
            <p:ph type="body" sz="quarter" idx="1"/>
          </p:nvPr>
        </p:nvSpPr>
        <p:spPr>
          <a:xfrm>
            <a:off x="1270000" y="7353300"/>
            <a:ext cx="10464800" cy="1130300"/>
          </a:xfrm>
          <a:prstGeom prst="rect">
            <a:avLst/>
          </a:prstGeom>
        </p:spPr>
        <p:txBody>
          <a:bodyPr anchor="t"/>
          <a:lstStyle>
            <a:lvl1pPr>
              <a:defRPr sz="3200"/>
            </a:lvl1pPr>
            <a:lvl2pPr>
              <a:defRPr sz="3200"/>
            </a:lvl2pPr>
            <a:lvl3pPr>
              <a:defRPr sz="3200"/>
            </a:lvl3pPr>
            <a:lvl4pPr>
              <a:defRPr sz="3200"/>
            </a:lvl4pPr>
            <a:lvl5pPr>
              <a:defRPr sz="3200"/>
            </a:lvl5pPr>
          </a:lstStyle>
          <a:p>
            <a:pPr/>
            <a:r>
              <a:t>Texte niveau 1</a:t>
            </a:r>
          </a:p>
          <a:p>
            <a:pPr lvl="1"/>
            <a:r>
              <a:t>Texte niveau 2</a:t>
            </a:r>
          </a:p>
          <a:p>
            <a:pPr lvl="2"/>
            <a:r>
              <a:t>Texte niveau 3</a:t>
            </a:r>
          </a:p>
          <a:p>
            <a:pPr lvl="3"/>
            <a:r>
              <a:t>Texte niveau 4</a:t>
            </a:r>
          </a:p>
          <a:p>
            <a:pPr lvl="4"/>
            <a:r>
              <a:t>Texte niveau 5</a:t>
            </a:r>
          </a:p>
        </p:txBody>
      </p:sp>
      <p:sp>
        <p:nvSpPr>
          <p:cNvPr id="13" name="Texte du titre"/>
          <p:cNvSpPr txBox="1"/>
          <p:nvPr>
            <p:ph type="title"/>
          </p:nvPr>
        </p:nvSpPr>
        <p:spPr>
          <a:xfrm>
            <a:off x="1270000" y="5842000"/>
            <a:ext cx="10464800" cy="1422400"/>
          </a:xfrm>
          <a:prstGeom prst="rect">
            <a:avLst/>
          </a:prstGeom>
        </p:spPr>
        <p:txBody>
          <a:bodyPr anchor="b">
            <a:noAutofit/>
          </a:bodyPr>
          <a:lstStyle/>
          <a:p>
            <a:pPr/>
            <a:r>
              <a:t>Texte du titre</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1" name="Texte du titre"/>
          <p:cNvSpPr txBox="1"/>
          <p:nvPr>
            <p:ph type="title"/>
          </p:nvPr>
        </p:nvSpPr>
        <p:spPr>
          <a:xfrm>
            <a:off x="1270000" y="1638300"/>
            <a:ext cx="10464800" cy="3302000"/>
          </a:xfrm>
          <a:prstGeom prst="rect">
            <a:avLst/>
          </a:prstGeom>
        </p:spPr>
        <p:txBody>
          <a:bodyPr anchor="b">
            <a:noAutofit/>
          </a:bodyPr>
          <a:lstStyle/>
          <a:p>
            <a:pPr/>
            <a:r>
              <a:t>Texte du titre</a:t>
            </a:r>
          </a:p>
        </p:txBody>
      </p:sp>
      <p:sp>
        <p:nvSpPr>
          <p:cNvPr id="22" name="Texte niveau 1…"/>
          <p:cNvSpPr txBox="1"/>
          <p:nvPr>
            <p:ph type="body" sz="quarter" idx="1"/>
          </p:nvPr>
        </p:nvSpPr>
        <p:spPr>
          <a:xfrm>
            <a:off x="1270000" y="5029200"/>
            <a:ext cx="10464800" cy="1130300"/>
          </a:xfrm>
          <a:prstGeom prst="rect">
            <a:avLst/>
          </a:prstGeom>
        </p:spPr>
        <p:txBody>
          <a:bodyPr anchor="t"/>
          <a:lstStyle>
            <a:lvl1pPr>
              <a:defRPr sz="3200"/>
            </a:lvl1pPr>
            <a:lvl2pPr>
              <a:defRPr sz="3200"/>
            </a:lvl2pPr>
            <a:lvl3pPr>
              <a:defRPr sz="3200"/>
            </a:lvl3pPr>
            <a:lvl4pPr>
              <a:defRPr sz="3200"/>
            </a:lvl4pPr>
            <a:lvl5pPr>
              <a:defRPr sz="32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0" name="Texte du titre"/>
          <p:cNvSpPr txBox="1"/>
          <p:nvPr>
            <p:ph type="title"/>
          </p:nvPr>
        </p:nvSpPr>
        <p:spPr>
          <a:prstGeom prst="rect">
            <a:avLst/>
          </a:prstGeom>
        </p:spPr>
        <p:txBody>
          <a:bodyPr/>
          <a:lstStyle/>
          <a:p>
            <a:pPr/>
            <a:r>
              <a:t>Texte du titre</a:t>
            </a:r>
          </a:p>
        </p:txBody>
      </p:sp>
      <p:sp>
        <p:nvSpPr>
          <p:cNvPr id="31" name="Texte niveau 1…"/>
          <p:cNvSpPr txBox="1"/>
          <p:nvPr>
            <p:ph type="body" idx="1"/>
          </p:nvPr>
        </p:nvSpPr>
        <p:spPr>
          <a:xfrm>
            <a:off x="1270000" y="2768600"/>
            <a:ext cx="10464800" cy="5715000"/>
          </a:xfrm>
          <a:prstGeom prst="rect">
            <a:avLst/>
          </a:prstGeom>
        </p:spPr>
        <p:txBody>
          <a:bodyPr>
            <a:normAutofit fontScale="100000" lnSpcReduction="0"/>
          </a:bodyPr>
          <a:lstStyle>
            <a:lvl1pPr marL="381000" indent="-381000" algn="l">
              <a:spcBef>
                <a:spcPts val="4200"/>
              </a:spcBef>
              <a:buSzPct val="100000"/>
              <a:buChar char="•"/>
              <a:defRPr sz="3800"/>
            </a:lvl1pPr>
            <a:lvl2pPr marL="762000" indent="-381000" algn="l">
              <a:spcBef>
                <a:spcPts val="4200"/>
              </a:spcBef>
              <a:buSzPct val="100000"/>
              <a:buChar char="•"/>
              <a:defRPr sz="3800"/>
            </a:lvl2pPr>
            <a:lvl3pPr marL="1143000" indent="-381000" algn="l">
              <a:spcBef>
                <a:spcPts val="4200"/>
              </a:spcBef>
              <a:buSzPct val="100000"/>
              <a:buChar char="•"/>
              <a:defRPr sz="3800"/>
            </a:lvl3pPr>
            <a:lvl4pPr marL="1524000" indent="-381000" algn="l">
              <a:spcBef>
                <a:spcPts val="4200"/>
              </a:spcBef>
              <a:buSzPct val="100000"/>
              <a:buChar char="•"/>
              <a:defRPr sz="3800"/>
            </a:lvl4pPr>
            <a:lvl5pPr marL="1905000" indent="-381000" algn="l">
              <a:spcBef>
                <a:spcPts val="4200"/>
              </a:spcBef>
              <a:buSzPct val="100000"/>
              <a:buChar char="•"/>
              <a:defRPr sz="3800"/>
            </a:lvl5pPr>
          </a:lstStyle>
          <a:p>
            <a:pPr/>
            <a:r>
              <a:t>Texte niveau 1</a:t>
            </a:r>
          </a:p>
          <a:p>
            <a:pPr lvl="1"/>
            <a:r>
              <a:t>Texte niveau 2</a:t>
            </a:r>
          </a:p>
          <a:p>
            <a:pPr lvl="2"/>
            <a:r>
              <a:t>Texte niveau 3</a:t>
            </a:r>
          </a:p>
          <a:p>
            <a:pPr lvl="3"/>
            <a:r>
              <a:t>Texte niveau 4</a:t>
            </a:r>
          </a:p>
          <a:p>
            <a:pPr lvl="4"/>
            <a:r>
              <a:t>Texte niveau 5</a:t>
            </a:r>
          </a:p>
        </p:txBody>
      </p:sp>
      <p:sp>
        <p:nvSpPr>
          <p:cNvPr id="3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39" name="Image"/>
          <p:cNvSpPr/>
          <p:nvPr>
            <p:ph type="pic" sz="quarter" idx="21"/>
          </p:nvPr>
        </p:nvSpPr>
        <p:spPr>
          <a:xfrm>
            <a:off x="7188435" y="2552700"/>
            <a:ext cx="4102101" cy="6159500"/>
          </a:xfrm>
          <a:prstGeom prst="rect">
            <a:avLst/>
          </a:prstGeom>
        </p:spPr>
        <p:txBody>
          <a:bodyPr lIns="91439" tIns="45719" rIns="91439" bIns="45719" anchor="t"/>
          <a:lstStyle/>
          <a:p>
            <a:pPr/>
          </a:p>
        </p:txBody>
      </p:sp>
      <p:sp>
        <p:nvSpPr>
          <p:cNvPr id="40" name="Texte du titre"/>
          <p:cNvSpPr txBox="1"/>
          <p:nvPr>
            <p:ph type="title"/>
          </p:nvPr>
        </p:nvSpPr>
        <p:spPr>
          <a:prstGeom prst="rect">
            <a:avLst/>
          </a:prstGeom>
        </p:spPr>
        <p:txBody>
          <a:bodyPr/>
          <a:lstStyle/>
          <a:p>
            <a:pPr/>
            <a:r>
              <a:t>Texte du titre</a:t>
            </a:r>
          </a:p>
        </p:txBody>
      </p:sp>
      <p:sp>
        <p:nvSpPr>
          <p:cNvPr id="41" name="Texte niveau 1…"/>
          <p:cNvSpPr txBox="1"/>
          <p:nvPr>
            <p:ph type="body" sz="half" idx="1"/>
          </p:nvPr>
        </p:nvSpPr>
        <p:spPr>
          <a:xfrm>
            <a:off x="1282700" y="2768600"/>
            <a:ext cx="5041900" cy="5715000"/>
          </a:xfrm>
          <a:prstGeom prst="rect">
            <a:avLst/>
          </a:prstGeom>
        </p:spPr>
        <p:txBody>
          <a:bodyPr>
            <a:normAutofit fontScale="100000" lnSpcReduction="0"/>
          </a:bodyPr>
          <a:lstStyle>
            <a:lvl1pPr marL="280736" indent="-280736" algn="l">
              <a:spcBef>
                <a:spcPts val="3200"/>
              </a:spcBef>
              <a:buSzPct val="100000"/>
              <a:buChar char="•"/>
              <a:defRPr sz="2800"/>
            </a:lvl1pPr>
            <a:lvl2pPr marL="661736" indent="-280736" algn="l">
              <a:spcBef>
                <a:spcPts val="3200"/>
              </a:spcBef>
              <a:buSzPct val="100000"/>
              <a:buChar char="•"/>
              <a:defRPr sz="2800"/>
            </a:lvl2pPr>
            <a:lvl3pPr marL="1042736" indent="-280736" algn="l">
              <a:spcBef>
                <a:spcPts val="3200"/>
              </a:spcBef>
              <a:buSzPct val="100000"/>
              <a:buChar char="•"/>
              <a:defRPr sz="2800"/>
            </a:lvl3pPr>
            <a:lvl4pPr marL="1423736" indent="-280736" algn="l">
              <a:spcBef>
                <a:spcPts val="3200"/>
              </a:spcBef>
              <a:buSzPct val="100000"/>
              <a:buChar char="•"/>
              <a:defRPr sz="2800"/>
            </a:lvl4pPr>
            <a:lvl5pPr marL="1804736" indent="-280736" algn="l">
              <a:spcBef>
                <a:spcPts val="3200"/>
              </a:spcBef>
              <a:buSzPct val="100000"/>
              <a:buChar char="•"/>
              <a:defRPr sz="2800"/>
            </a:lvl5pPr>
          </a:lstStyle>
          <a:p>
            <a:pPr/>
            <a:r>
              <a:t>Texte niveau 1</a:t>
            </a:r>
          </a:p>
          <a:p>
            <a:pPr lvl="1"/>
            <a:r>
              <a:t>Texte niveau 2</a:t>
            </a:r>
          </a:p>
          <a:p>
            <a:pPr lvl="2"/>
            <a:r>
              <a:t>Texte niveau 3</a:t>
            </a:r>
          </a:p>
          <a:p>
            <a:pPr lvl="3"/>
            <a:r>
              <a:t>Texte niveau 4</a:t>
            </a:r>
          </a:p>
          <a:p>
            <a:pPr lvl="4"/>
            <a:r>
              <a:t>Texte niveau 5</a:t>
            </a:r>
          </a:p>
        </p:txBody>
      </p:sp>
      <p:sp>
        <p:nvSpPr>
          <p:cNvPr id="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9" name="Texte du titre"/>
          <p:cNvSpPr txBox="1"/>
          <p:nvPr>
            <p:ph type="title"/>
          </p:nvPr>
        </p:nvSpPr>
        <p:spPr>
          <a:prstGeom prst="rect">
            <a:avLst/>
          </a:prstGeom>
        </p:spPr>
        <p:txBody>
          <a:bodyPr/>
          <a:lstStyle/>
          <a:p>
            <a:pPr/>
            <a:r>
              <a:t>Texte du titre</a:t>
            </a:r>
          </a:p>
        </p:txBody>
      </p:sp>
      <p:sp>
        <p:nvSpPr>
          <p:cNvPr id="5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57" name="Image"/>
          <p:cNvSpPr/>
          <p:nvPr>
            <p:ph type="pic" idx="21"/>
          </p:nvPr>
        </p:nvSpPr>
        <p:spPr>
          <a:xfrm>
            <a:off x="775756" y="1041400"/>
            <a:ext cx="11550367" cy="7696200"/>
          </a:xfrm>
          <a:prstGeom prst="rect">
            <a:avLst/>
          </a:prstGeom>
        </p:spPr>
        <p:txBody>
          <a:bodyPr lIns="91439" tIns="45719" rIns="91439" bIns="45719" anchor="t"/>
          <a:lstStyle/>
          <a:p>
            <a:pPr/>
          </a:p>
        </p:txBody>
      </p:sp>
      <p:sp>
        <p:nvSpPr>
          <p:cNvPr id="5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65" name="Texte niveau 1…"/>
          <p:cNvSpPr txBox="1"/>
          <p:nvPr>
            <p:ph type="body" idx="1"/>
          </p:nvPr>
        </p:nvSpPr>
        <p:spPr>
          <a:xfrm>
            <a:off x="1270000" y="1270000"/>
            <a:ext cx="10464800" cy="7213600"/>
          </a:xfrm>
          <a:prstGeom prst="rect">
            <a:avLst/>
          </a:prstGeom>
        </p:spPr>
        <p:txBody>
          <a:bodyPr>
            <a:normAutofit fontScale="100000" lnSpcReduction="0"/>
          </a:bodyPr>
          <a:lstStyle>
            <a:lvl1pPr marL="381000" indent="-381000" algn="l">
              <a:spcBef>
                <a:spcPts val="4200"/>
              </a:spcBef>
              <a:buSzPct val="100000"/>
              <a:buChar char="•"/>
              <a:defRPr sz="3800"/>
            </a:lvl1pPr>
            <a:lvl2pPr marL="762000" indent="-381000" algn="l">
              <a:spcBef>
                <a:spcPts val="4200"/>
              </a:spcBef>
              <a:buSzPct val="100000"/>
              <a:buChar char="•"/>
              <a:defRPr sz="3800"/>
            </a:lvl2pPr>
            <a:lvl3pPr marL="1143000" indent="-381000" algn="l">
              <a:spcBef>
                <a:spcPts val="4200"/>
              </a:spcBef>
              <a:buSzPct val="100000"/>
              <a:buChar char="•"/>
              <a:defRPr sz="3800"/>
            </a:lvl3pPr>
            <a:lvl4pPr marL="1524000" indent="-381000" algn="l">
              <a:spcBef>
                <a:spcPts val="4200"/>
              </a:spcBef>
              <a:buSzPct val="100000"/>
              <a:buChar char="•"/>
              <a:defRPr sz="3800"/>
            </a:lvl4pPr>
            <a:lvl5pPr marL="1905000" indent="-381000" algn="l">
              <a:spcBef>
                <a:spcPts val="4200"/>
              </a:spcBef>
              <a:buSzPct val="100000"/>
              <a:buChar char="•"/>
              <a:defRPr sz="3800"/>
            </a:lvl5pPr>
          </a:lstStyle>
          <a:p>
            <a:pPr/>
            <a:r>
              <a:t>Texte niveau 1</a:t>
            </a:r>
          </a:p>
          <a:p>
            <a:pPr lvl="1"/>
            <a:r>
              <a:t>Texte niveau 2</a:t>
            </a:r>
          </a:p>
          <a:p>
            <a:pPr lvl="2"/>
            <a:r>
              <a:t>Texte niveau 3</a:t>
            </a:r>
          </a:p>
          <a:p>
            <a:pPr lvl="3"/>
            <a:r>
              <a:t>Texte niveau 4</a:t>
            </a:r>
          </a:p>
          <a:p>
            <a:pPr lvl="4"/>
            <a:r>
              <a:t>Texte niveau 5</a:t>
            </a:r>
          </a:p>
        </p:txBody>
      </p:sp>
      <p:sp>
        <p:nvSpPr>
          <p:cNvPr id="6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e du titre"/>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Texte niveau 1…"/>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txBox="1"/>
          <p:nvPr>
            <p:ph type="sldNum" sz="quarter" idx="2"/>
          </p:nvPr>
        </p:nvSpPr>
        <p:spPr>
          <a:xfrm>
            <a:off x="6311798" y="9258300"/>
            <a:ext cx="368504" cy="3556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9pPr>
    </p:titleStyle>
    <p:body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31.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14.gif"/><Relationship Id="rId8" Type="http://schemas.openxmlformats.org/officeDocument/2006/relationships/image" Target="../media/image15.gif"/><Relationship Id="rId9" Type="http://schemas.openxmlformats.org/officeDocument/2006/relationships/image" Target="../media/image16.gif"/><Relationship Id="rId10" Type="http://schemas.openxmlformats.org/officeDocument/2006/relationships/image" Target="../media/image12.gif"/><Relationship Id="rId11" Type="http://schemas.openxmlformats.org/officeDocument/2006/relationships/image" Target="../media/image10.gif"/><Relationship Id="rId12" Type="http://schemas.openxmlformats.org/officeDocument/2006/relationships/image" Target="../media/image9.gif"/><Relationship Id="rId13" Type="http://schemas.openxmlformats.org/officeDocument/2006/relationships/image" Target="../media/image13.gif"/><Relationship Id="rId14" Type="http://schemas.openxmlformats.org/officeDocument/2006/relationships/image" Target="../media/image17.gif"/><Relationship Id="rId15" Type="http://schemas.openxmlformats.org/officeDocument/2006/relationships/image" Target="../media/image11.g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32.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33.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14.gif"/><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42.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15.gif"/><Relationship Id="rId15" Type="http://schemas.openxmlformats.org/officeDocument/2006/relationships/image" Target="../media/image43.png"/><Relationship Id="rId16" Type="http://schemas.openxmlformats.org/officeDocument/2006/relationships/image" Target="../media/image4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45.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49.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50.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4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51.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52.png"/><Relationship Id="rId8" Type="http://schemas.openxmlformats.org/officeDocument/2006/relationships/image" Target="../media/image41.png"/><Relationship Id="rId9" Type="http://schemas.openxmlformats.org/officeDocument/2006/relationships/image" Target="../media/image36.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43.png"/><Relationship Id="rId15" Type="http://schemas.openxmlformats.org/officeDocument/2006/relationships/image" Target="../media/image39.png"/><Relationship Id="rId16" Type="http://schemas.openxmlformats.org/officeDocument/2006/relationships/image" Target="../media/image5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54.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55.png"/><Relationship Id="rId11" Type="http://schemas.openxmlformats.org/officeDocument/2006/relationships/image" Target="../media/image38.png"/><Relationship Id="rId12" Type="http://schemas.openxmlformats.org/officeDocument/2006/relationships/image" Target="../media/image43.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56.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57.png"/><Relationship Id="rId8" Type="http://schemas.openxmlformats.org/officeDocument/2006/relationships/image" Target="../media/image34.png"/><Relationship Id="rId9" Type="http://schemas.openxmlformats.org/officeDocument/2006/relationships/image" Target="../media/image10.gif"/><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43.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5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59.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10.gif"/><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43.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5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0.png"/><Relationship Id="rId4" Type="http://schemas.openxmlformats.org/officeDocument/2006/relationships/image" Target="../media/image2.jpeg"/><Relationship Id="rId5" Type="http://schemas.openxmlformats.org/officeDocument/2006/relationships/image" Target="../media/image61.png"/><Relationship Id="rId6" Type="http://schemas.openxmlformats.org/officeDocument/2006/relationships/image" Target="../media/image1.jpeg"/><Relationship Id="rId7"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2.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9.gif"/><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8.png"/><Relationship Id="rId11" Type="http://schemas.openxmlformats.org/officeDocument/2006/relationships/image" Target="../media/image43.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63.png"/><Relationship Id="rId16" Type="http://schemas.openxmlformats.org/officeDocument/2006/relationships/image" Target="../media/image3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4.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13.gif"/><Relationship Id="rId12" Type="http://schemas.openxmlformats.org/officeDocument/2006/relationships/image" Target="../media/image43.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6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6.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43.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17.g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7.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11.gif"/><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43.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6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9.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70.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75.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7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77.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7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20" Type="http://schemas.openxmlformats.org/officeDocument/2006/relationships/image" Target="../media/image21.pn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image" Target="../media/image2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80.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8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82.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8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84.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85.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86.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8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88.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89.png"/><Relationship Id="rId8" Type="http://schemas.openxmlformats.org/officeDocument/2006/relationships/image" Target="../media/image9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91.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92.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93.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9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95.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25.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1.g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96.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97.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98.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99.png"/><Relationship Id="rId8" Type="http://schemas.openxmlformats.org/officeDocument/2006/relationships/image" Target="../media/image10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101.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102.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103.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104.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105.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106.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7.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26.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27.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28.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2.gif"/><Relationship Id="rId8" Type="http://schemas.openxmlformats.org/officeDocument/2006/relationships/image" Target="../media/image3.gif"/><Relationship Id="rId9" Type="http://schemas.openxmlformats.org/officeDocument/2006/relationships/image" Target="../media/image4.gif"/><Relationship Id="rId10" Type="http://schemas.openxmlformats.org/officeDocument/2006/relationships/image" Target="../media/image5.gif"/><Relationship Id="rId11" Type="http://schemas.openxmlformats.org/officeDocument/2006/relationships/image" Target="../media/image6.gif"/><Relationship Id="rId12" Type="http://schemas.openxmlformats.org/officeDocument/2006/relationships/image" Target="../media/image7.gif"/><Relationship Id="rId13" Type="http://schemas.openxmlformats.org/officeDocument/2006/relationships/image" Target="../media/image8.gif"/><Relationship Id="rId14" Type="http://schemas.openxmlformats.org/officeDocument/2006/relationships/image" Target="../media/image9.gif"/><Relationship Id="rId15" Type="http://schemas.openxmlformats.org/officeDocument/2006/relationships/image" Target="../media/image10.gif"/><Relationship Id="rId16" Type="http://schemas.openxmlformats.org/officeDocument/2006/relationships/image" Target="../media/image11.gif"/><Relationship Id="rId17" Type="http://schemas.openxmlformats.org/officeDocument/2006/relationships/image" Target="../media/image12.gif"/><Relationship Id="rId18" Type="http://schemas.openxmlformats.org/officeDocument/2006/relationships/image" Target="../media/image13.gif"/><Relationship Id="rId19" Type="http://schemas.openxmlformats.org/officeDocument/2006/relationships/image" Target="../media/image14.gif"/><Relationship Id="rId20" Type="http://schemas.openxmlformats.org/officeDocument/2006/relationships/image" Target="../media/image15.gif"/><Relationship Id="rId21" Type="http://schemas.openxmlformats.org/officeDocument/2006/relationships/image" Target="../media/image16.gif"/><Relationship Id="rId22" Type="http://schemas.openxmlformats.org/officeDocument/2006/relationships/image" Target="../media/image17.gif"/><Relationship Id="rId23"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29.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 Id="rId7" Type="http://schemas.openxmlformats.org/officeDocument/2006/relationships/image" Target="../media/image2.gif"/><Relationship Id="rId8" Type="http://schemas.openxmlformats.org/officeDocument/2006/relationships/image" Target="../media/image3.gif"/><Relationship Id="rId9" Type="http://schemas.openxmlformats.org/officeDocument/2006/relationships/image" Target="../media/image4.gif"/><Relationship Id="rId10" Type="http://schemas.openxmlformats.org/officeDocument/2006/relationships/image" Target="../media/image5.gif"/><Relationship Id="rId11" Type="http://schemas.openxmlformats.org/officeDocument/2006/relationships/image" Target="../media/image6.gif"/><Relationship Id="rId12" Type="http://schemas.openxmlformats.org/officeDocument/2006/relationships/image" Target="../media/image7.gif"/><Relationship Id="rId13" Type="http://schemas.openxmlformats.org/officeDocument/2006/relationships/image" Target="../media/image8.gif"/><Relationship Id="rId14" Type="http://schemas.openxmlformats.org/officeDocument/2006/relationships/image" Target="../media/image9.gif"/><Relationship Id="rId15" Type="http://schemas.openxmlformats.org/officeDocument/2006/relationships/image" Target="../media/image10.gif"/><Relationship Id="rId16" Type="http://schemas.openxmlformats.org/officeDocument/2006/relationships/image" Target="../media/image11.gif"/><Relationship Id="rId17" Type="http://schemas.openxmlformats.org/officeDocument/2006/relationships/image" Target="../media/image12.gif"/><Relationship Id="rId18" Type="http://schemas.openxmlformats.org/officeDocument/2006/relationships/image" Target="../media/image13.gif"/><Relationship Id="rId19" Type="http://schemas.openxmlformats.org/officeDocument/2006/relationships/image" Target="../media/image14.gif"/><Relationship Id="rId20" Type="http://schemas.openxmlformats.org/officeDocument/2006/relationships/image" Target="../media/image15.gif"/><Relationship Id="rId21" Type="http://schemas.openxmlformats.org/officeDocument/2006/relationships/image" Target="../media/image16.gif"/><Relationship Id="rId22" Type="http://schemas.openxmlformats.org/officeDocument/2006/relationships/image" Target="../media/image17.gif"/><Relationship Id="rId2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30.png"/><Relationship Id="rId4" Type="http://schemas.openxmlformats.org/officeDocument/2006/relationships/image" Target="../media/image2.jpeg"/><Relationship Id="rId5" Type="http://schemas.openxmlformats.org/officeDocument/2006/relationships/image" Target="../media/image1.jpe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82" name="Figure"/>
          <p:cNvSpPr/>
          <p:nvPr/>
        </p:nvSpPr>
        <p:spPr>
          <a:xfrm>
            <a:off x="1460782" y="325119"/>
            <a:ext cx="11218898" cy="7640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1334" y="0"/>
                </a:lnTo>
                <a:lnTo>
                  <a:pt x="21600" y="0"/>
                </a:lnTo>
                <a:lnTo>
                  <a:pt x="21600" y="21600"/>
                </a:lnTo>
                <a:lnTo>
                  <a:pt x="0" y="2160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83" name="Figure"/>
          <p:cNvSpPr/>
          <p:nvPr/>
        </p:nvSpPr>
        <p:spPr>
          <a:xfrm>
            <a:off x="325119" y="325119"/>
            <a:ext cx="7021690" cy="7640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3499" y="21600"/>
                </a:lnTo>
                <a:lnTo>
                  <a:pt x="21600" y="0"/>
                </a:lnTo>
                <a:lnTo>
                  <a:pt x="0"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84" name="Figure"/>
          <p:cNvSpPr/>
          <p:nvPr/>
        </p:nvSpPr>
        <p:spPr>
          <a:xfrm>
            <a:off x="4637475" y="325120"/>
            <a:ext cx="2709334" cy="2838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53" y="21600"/>
                </a:moveTo>
                <a:lnTo>
                  <a:pt x="21600" y="0"/>
                </a:lnTo>
                <a:lnTo>
                  <a:pt x="17347" y="0"/>
                </a:lnTo>
                <a:lnTo>
                  <a:pt x="0" y="21600"/>
                </a:lnTo>
                <a:lnTo>
                  <a:pt x="4253"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85" name="Rectangle"/>
          <p:cNvSpPr/>
          <p:nvPr/>
        </p:nvSpPr>
        <p:spPr>
          <a:xfrm>
            <a:off x="-1" y="0"/>
            <a:ext cx="325121" cy="97536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6" name="Rectangle"/>
          <p:cNvSpPr/>
          <p:nvPr/>
        </p:nvSpPr>
        <p:spPr>
          <a:xfrm>
            <a:off x="12679680" y="0"/>
            <a:ext cx="325121" cy="97536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7" name="Rectangle"/>
          <p:cNvSpPr/>
          <p:nvPr/>
        </p:nvSpPr>
        <p:spPr>
          <a:xfrm>
            <a:off x="0" y="7261013"/>
            <a:ext cx="12896427" cy="249258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8"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9" name="1"/>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defRPr sz="3413">
                <a:solidFill>
                  <a:srgbClr val="91C8EB"/>
                </a:solidFill>
                <a:uFill>
                  <a:solidFill>
                    <a:srgbClr val="91C8EB"/>
                  </a:solidFill>
                </a:uFill>
              </a:defRPr>
            </a:pPr>
            <a:r>
              <a:rPr sz="1422">
                <a:solidFill>
                  <a:srgbClr val="103184"/>
                </a:solidFill>
                <a:uFill>
                  <a:solidFill>
                    <a:srgbClr val="103184"/>
                  </a:solidFill>
                </a:uFill>
              </a:rPr>
              <a:t>1</a:t>
            </a:r>
          </a:p>
        </p:txBody>
      </p:sp>
      <p:grpSp>
        <p:nvGrpSpPr>
          <p:cNvPr id="92" name="Grouper"/>
          <p:cNvGrpSpPr/>
          <p:nvPr/>
        </p:nvGrpSpPr>
        <p:grpSpPr>
          <a:xfrm>
            <a:off x="13113173" y="8200249"/>
            <a:ext cx="6502401" cy="1553352"/>
            <a:chOff x="0" y="0"/>
            <a:chExt cx="6502400" cy="1553351"/>
          </a:xfrm>
        </p:grpSpPr>
        <p:sp>
          <p:nvSpPr>
            <p:cNvPr id="90" name="Rectangle"/>
            <p:cNvSpPr/>
            <p:nvPr/>
          </p:nvSpPr>
          <p:spPr>
            <a:xfrm>
              <a:off x="0" y="0"/>
              <a:ext cx="6502400" cy="1553352"/>
            </a:xfrm>
            <a:prstGeom prst="rect">
              <a:avLst/>
            </a:prstGeom>
            <a:solidFill>
              <a:srgbClr val="FA961E"/>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91" name="Encombrement maximum du logotype depuis le bord inférieur droit de la page (logo placé à 1/3X du bord; X = logotype)"/>
            <p:cNvSpPr txBox="1"/>
            <p:nvPr/>
          </p:nvSpPr>
          <p:spPr>
            <a:xfrm>
              <a:off x="0" y="270933"/>
              <a:ext cx="6502400" cy="10114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a:t>
              </a:r>
              <a:br>
                <a:rPr sz="1280">
                  <a:solidFill>
                    <a:srgbClr val="000000"/>
                  </a:solidFill>
                  <a:uFill>
                    <a:solidFill>
                      <a:srgbClr val="000000"/>
                    </a:solidFill>
                  </a:uFill>
                </a:rPr>
              </a:br>
              <a:r>
                <a:rPr sz="1280">
                  <a:solidFill>
                    <a:srgbClr val="000000"/>
                  </a:solidFill>
                  <a:uFill>
                    <a:solidFill>
                      <a:srgbClr val="000000"/>
                    </a:solidFill>
                  </a:uFill>
                </a:rPr>
                <a:t>(logo placé à 1/3X du bord; X = logotype)</a:t>
              </a:r>
            </a:p>
          </p:txBody>
        </p:sp>
      </p:grpSp>
      <p:grpSp>
        <p:nvGrpSpPr>
          <p:cNvPr id="95" name="Grouper"/>
          <p:cNvGrpSpPr/>
          <p:nvPr/>
        </p:nvGrpSpPr>
        <p:grpSpPr>
          <a:xfrm>
            <a:off x="7913499" y="8915560"/>
            <a:ext cx="4874541" cy="778934"/>
            <a:chOff x="0" y="0"/>
            <a:chExt cx="4874540" cy="778932"/>
          </a:xfrm>
        </p:grpSpPr>
        <p:pic>
          <p:nvPicPr>
            <p:cNvPr id="93" name="image4.jpg" descr="image4.jpg"/>
            <p:cNvPicPr>
              <a:picLocks noChangeAspect="1"/>
            </p:cNvPicPr>
            <p:nvPr/>
          </p:nvPicPr>
          <p:blipFill>
            <a:blip r:embed="rId2">
              <a:extLst/>
            </a:blip>
            <a:stretch>
              <a:fillRect/>
            </a:stretch>
          </p:blipFill>
          <p:spPr>
            <a:xfrm>
              <a:off x="0" y="102405"/>
              <a:ext cx="4198109" cy="578378"/>
            </a:xfrm>
            <a:prstGeom prst="rect">
              <a:avLst/>
            </a:prstGeom>
            <a:ln w="12700" cap="flat">
              <a:noFill/>
              <a:miter lim="400000"/>
            </a:ln>
            <a:effectLst/>
          </p:spPr>
        </p:pic>
        <p:pic>
          <p:nvPicPr>
            <p:cNvPr id="94" name="image5.png" descr="image5.png"/>
            <p:cNvPicPr>
              <a:picLocks noChangeAspect="1"/>
            </p:cNvPicPr>
            <p:nvPr/>
          </p:nvPicPr>
          <p:blipFill>
            <a:blip r:embed="rId3">
              <a:extLst/>
            </a:blip>
            <a:stretch>
              <a:fillRect/>
            </a:stretch>
          </p:blipFill>
          <p:spPr>
            <a:xfrm>
              <a:off x="4095714" y="0"/>
              <a:ext cx="778827" cy="778933"/>
            </a:xfrm>
            <a:prstGeom prst="rect">
              <a:avLst/>
            </a:prstGeom>
            <a:ln w="12700" cap="flat">
              <a:noFill/>
              <a:miter lim="400000"/>
            </a:ln>
            <a:effectLst/>
          </p:spPr>
        </p:pic>
      </p:grpSp>
      <p:grpSp>
        <p:nvGrpSpPr>
          <p:cNvPr id="101" name="Grouper"/>
          <p:cNvGrpSpPr/>
          <p:nvPr/>
        </p:nvGrpSpPr>
        <p:grpSpPr>
          <a:xfrm>
            <a:off x="0" y="-1"/>
            <a:ext cx="13004800" cy="8453122"/>
            <a:chOff x="0" y="0"/>
            <a:chExt cx="13004800" cy="8453120"/>
          </a:xfrm>
        </p:grpSpPr>
        <p:sp>
          <p:nvSpPr>
            <p:cNvPr id="96" name="Rectangle"/>
            <p:cNvSpPr/>
            <p:nvPr/>
          </p:nvSpPr>
          <p:spPr>
            <a:xfrm>
              <a:off x="12679680" y="0"/>
              <a:ext cx="325121" cy="8453121"/>
            </a:xfrm>
            <a:prstGeom prst="rect">
              <a:avLst/>
            </a:prstGeom>
            <a:solidFill>
              <a:srgbClr val="FFFFFF"/>
            </a:solidFill>
            <a:ln w="9525" cap="flat">
              <a:noFill/>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97" name="Rectangle"/>
            <p:cNvSpPr/>
            <p:nvPr/>
          </p:nvSpPr>
          <p:spPr>
            <a:xfrm>
              <a:off x="0" y="0"/>
              <a:ext cx="13004800" cy="325121"/>
            </a:xfrm>
            <a:prstGeom prst="rect">
              <a:avLst/>
            </a:prstGeom>
            <a:solidFill>
              <a:srgbClr val="FFFFFF"/>
            </a:solidFill>
            <a:ln w="9525" cap="flat">
              <a:noFill/>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98" name="Figure"/>
            <p:cNvSpPr/>
            <p:nvPr/>
          </p:nvSpPr>
          <p:spPr>
            <a:xfrm>
              <a:off x="4637475" y="325120"/>
              <a:ext cx="2709334" cy="2838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53" y="21600"/>
                  </a:moveTo>
                  <a:lnTo>
                    <a:pt x="21600" y="0"/>
                  </a:lnTo>
                  <a:lnTo>
                    <a:pt x="17347" y="0"/>
                  </a:lnTo>
                  <a:lnTo>
                    <a:pt x="0" y="21600"/>
                  </a:lnTo>
                  <a:lnTo>
                    <a:pt x="4253" y="21600"/>
                  </a:lnTo>
                  <a:close/>
                </a:path>
              </a:pathLst>
            </a:custGeom>
            <a:solidFill>
              <a:srgbClr val="F04123"/>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99" name="Rectangle"/>
            <p:cNvSpPr/>
            <p:nvPr/>
          </p:nvSpPr>
          <p:spPr>
            <a:xfrm>
              <a:off x="0" y="0"/>
              <a:ext cx="325121" cy="8453121"/>
            </a:xfrm>
            <a:prstGeom prst="rect">
              <a:avLst/>
            </a:prstGeom>
            <a:solidFill>
              <a:srgbClr val="FFFFFF"/>
            </a:solidFill>
            <a:ln w="9525" cap="flat">
              <a:noFill/>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100" name="Rectangle"/>
            <p:cNvSpPr/>
            <p:nvPr/>
          </p:nvSpPr>
          <p:spPr>
            <a:xfrm>
              <a:off x="0" y="7256498"/>
              <a:ext cx="13004800" cy="1196623"/>
            </a:xfrm>
            <a:prstGeom prst="rect">
              <a:avLst/>
            </a:prstGeom>
            <a:solidFill>
              <a:srgbClr val="FFFFFF"/>
            </a:solidFill>
            <a:ln w="9525" cap="flat">
              <a:noFill/>
              <a:miter lim="800000"/>
            </a:ln>
            <a:effectLst/>
          </p:spPr>
          <p:txBody>
            <a:bodyPr wrap="square" lIns="72248" tIns="72248" rIns="72248" bIns="72248" numCol="1" anchor="ctr">
              <a:noAutofit/>
            </a:bodyPr>
            <a:lstStyle/>
            <a:p>
              <a:pPr defTabSz="830862">
                <a:defRPr sz="3413">
                  <a:solidFill>
                    <a:srgbClr val="FFFFFF"/>
                  </a:solidFill>
                </a:defRPr>
              </a:pPr>
            </a:p>
          </p:txBody>
        </p:sp>
      </p:grpSp>
      <p:sp>
        <p:nvSpPr>
          <p:cNvPr id="102" name="Produits chimiques…"/>
          <p:cNvSpPr txBox="1"/>
          <p:nvPr/>
        </p:nvSpPr>
        <p:spPr>
          <a:xfrm>
            <a:off x="3223711" y="3183466"/>
            <a:ext cx="10071948" cy="35796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300480">
              <a:lnSpc>
                <a:spcPct val="95000"/>
              </a:lnSpc>
              <a:defRPr sz="3413">
                <a:solidFill>
                  <a:srgbClr val="91C8EB"/>
                </a:solidFill>
                <a:uFill>
                  <a:solidFill>
                    <a:srgbClr val="91C8EB"/>
                  </a:solidFill>
                </a:uFill>
                <a:latin typeface="Arial"/>
                <a:ea typeface="Arial"/>
                <a:cs typeface="Arial"/>
                <a:sym typeface="Arial"/>
              </a:defRPr>
            </a:pPr>
            <a:r>
              <a:rPr b="1" sz="5120">
                <a:solidFill>
                  <a:srgbClr val="FFFFFF"/>
                </a:solidFill>
                <a:uFill>
                  <a:solidFill>
                    <a:srgbClr val="FFFFFF"/>
                  </a:solidFill>
                </a:uFill>
              </a:rPr>
              <a:t>Produits chimiques</a:t>
            </a:r>
          </a:p>
          <a:p>
            <a:pPr defTabSz="1300480">
              <a:lnSpc>
                <a:spcPct val="95000"/>
              </a:lnSpc>
              <a:defRPr sz="3413">
                <a:solidFill>
                  <a:srgbClr val="91C8EB"/>
                </a:solidFill>
                <a:uFill>
                  <a:solidFill>
                    <a:srgbClr val="91C8EB"/>
                  </a:solidFill>
                </a:uFill>
                <a:latin typeface="Arial"/>
                <a:ea typeface="Arial"/>
                <a:cs typeface="Arial"/>
                <a:sym typeface="Arial"/>
              </a:defRPr>
            </a:pPr>
            <a:r>
              <a:rPr b="1" sz="5120">
                <a:solidFill>
                  <a:srgbClr val="FFFFFF"/>
                </a:solidFill>
                <a:uFill>
                  <a:solidFill>
                    <a:srgbClr val="FFFFFF"/>
                  </a:solidFill>
                </a:uFill>
              </a:rPr>
              <a:t>GHS - CLP</a:t>
            </a:r>
            <a:br>
              <a:rPr b="1" sz="5120">
                <a:solidFill>
                  <a:srgbClr val="FFFFFF"/>
                </a:solidFill>
                <a:uFill>
                  <a:solidFill>
                    <a:srgbClr val="FFFFFF"/>
                  </a:solidFill>
                </a:uFill>
              </a:rPr>
            </a:br>
            <a:br>
              <a:rPr b="1" sz="5120">
                <a:solidFill>
                  <a:srgbClr val="FFFFFF"/>
                </a:solidFill>
                <a:uFill>
                  <a:solidFill>
                    <a:srgbClr val="FFFFFF"/>
                  </a:solidFill>
                </a:uFill>
              </a:rPr>
            </a:br>
            <a:br>
              <a:rPr b="1" sz="5120">
                <a:solidFill>
                  <a:srgbClr val="FFFFFF"/>
                </a:solidFill>
                <a:uFill>
                  <a:solidFill>
                    <a:srgbClr val="FFFFFF"/>
                  </a:solidFill>
                </a:uFill>
              </a:rPr>
            </a:br>
          </a:p>
        </p:txBody>
      </p:sp>
      <p:pic>
        <p:nvPicPr>
          <p:cNvPr id="103" name="image6.png" descr="image6.png"/>
          <p:cNvPicPr>
            <a:picLocks noChangeAspect="1"/>
          </p:cNvPicPr>
          <p:nvPr/>
        </p:nvPicPr>
        <p:blipFill>
          <a:blip r:embed="rId4">
            <a:extLst/>
          </a:blip>
          <a:stretch>
            <a:fillRect/>
          </a:stretch>
        </p:blipFill>
        <p:spPr>
          <a:xfrm>
            <a:off x="1113084" y="1429173"/>
            <a:ext cx="2650633" cy="2564837"/>
          </a:xfrm>
          <a:prstGeom prst="rect">
            <a:avLst/>
          </a:prstGeom>
          <a:ln w="12700">
            <a:miter lim="400000"/>
          </a:ln>
        </p:spPr>
      </p:pic>
      <p:pic>
        <p:nvPicPr>
          <p:cNvPr id="104" name="image7.png" descr="image7.png"/>
          <p:cNvPicPr>
            <a:picLocks noChangeAspect="1"/>
          </p:cNvPicPr>
          <p:nvPr/>
        </p:nvPicPr>
        <p:blipFill>
          <a:blip r:embed="rId5">
            <a:extLst/>
          </a:blip>
          <a:stretch>
            <a:fillRect/>
          </a:stretch>
        </p:blipFill>
        <p:spPr>
          <a:xfrm>
            <a:off x="8039946" y="5023556"/>
            <a:ext cx="4619414" cy="2232942"/>
          </a:xfrm>
          <a:prstGeom prst="rect">
            <a:avLst/>
          </a:prstGeom>
          <a:ln w="12700">
            <a:miter lim="400000"/>
          </a:ln>
        </p:spPr>
      </p:pic>
      <p:pic>
        <p:nvPicPr>
          <p:cNvPr id="105" name="image8.png" descr="image8.png"/>
          <p:cNvPicPr>
            <a:picLocks noChangeAspect="1"/>
          </p:cNvPicPr>
          <p:nvPr/>
        </p:nvPicPr>
        <p:blipFill>
          <a:blip r:embed="rId6">
            <a:extLst/>
          </a:blip>
          <a:stretch>
            <a:fillRect/>
          </a:stretch>
        </p:blipFill>
        <p:spPr>
          <a:xfrm>
            <a:off x="67733" y="7256498"/>
            <a:ext cx="6310490" cy="238873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02"/>
                                        </p:tgtEl>
                                        <p:attrNameLst>
                                          <p:attrName>style.visibility</p:attrName>
                                        </p:attrNameLst>
                                      </p:cBhvr>
                                      <p:to>
                                        <p:strVal val="visible"/>
                                      </p:to>
                                    </p:set>
                                    <p:animEffect filter="fade" transition="in">
                                      <p:cBhvr>
                                        <p:cTn id="7"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364"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65"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366"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367"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368"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69"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70"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373" name="Grouper"/>
          <p:cNvGrpSpPr/>
          <p:nvPr/>
        </p:nvGrpSpPr>
        <p:grpSpPr>
          <a:xfrm>
            <a:off x="-2600961" y="4876800"/>
            <a:ext cx="2059095" cy="4334934"/>
            <a:chOff x="0" y="0"/>
            <a:chExt cx="2059093" cy="4334933"/>
          </a:xfrm>
        </p:grpSpPr>
        <p:sp>
          <p:nvSpPr>
            <p:cNvPr id="371"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372"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376" name="Grouper"/>
          <p:cNvGrpSpPr/>
          <p:nvPr/>
        </p:nvGrpSpPr>
        <p:grpSpPr>
          <a:xfrm>
            <a:off x="13221546" y="8726311"/>
            <a:ext cx="3084125" cy="1027289"/>
            <a:chOff x="0" y="0"/>
            <a:chExt cx="3084124" cy="1027288"/>
          </a:xfrm>
        </p:grpSpPr>
        <p:sp>
          <p:nvSpPr>
            <p:cNvPr id="374"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375"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377"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378"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379"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380"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383" name="Grouper"/>
          <p:cNvGrpSpPr/>
          <p:nvPr/>
        </p:nvGrpSpPr>
        <p:grpSpPr>
          <a:xfrm>
            <a:off x="7913499" y="8915560"/>
            <a:ext cx="4874541" cy="778934"/>
            <a:chOff x="0" y="0"/>
            <a:chExt cx="4874540" cy="778932"/>
          </a:xfrm>
        </p:grpSpPr>
        <p:pic>
          <p:nvPicPr>
            <p:cNvPr id="381"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382"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384" name="GHS"/>
          <p:cNvSpPr txBox="1"/>
          <p:nvPr>
            <p:ph type="title"/>
          </p:nvPr>
        </p:nvSpPr>
        <p:spPr>
          <a:xfrm>
            <a:off x="758612" y="325119"/>
            <a:ext cx="9360749" cy="1300481"/>
          </a:xfrm>
          <a:prstGeom prst="rect">
            <a:avLst/>
          </a:prstGeom>
        </p:spPr>
        <p:txBody>
          <a:bodyPr lIns="0" tIns="0" rIns="0" bIns="0"/>
          <a:lstStyle>
            <a:lvl1pPr algn="r" defTabSz="1300480">
              <a:defRPr b="1" sz="4266">
                <a:solidFill>
                  <a:srgbClr val="FFFFFF"/>
                </a:solidFill>
                <a:uFill>
                  <a:solidFill>
                    <a:srgbClr val="FFFFFF"/>
                  </a:solidFill>
                </a:uFill>
                <a:latin typeface="Arial"/>
                <a:ea typeface="Arial"/>
                <a:cs typeface="Arial"/>
                <a:sym typeface="Arial"/>
              </a:defRPr>
            </a:lvl1pPr>
          </a:lstStyle>
          <a:p>
            <a:pPr/>
            <a:r>
              <a:t>GHS</a:t>
            </a:r>
          </a:p>
        </p:txBody>
      </p:sp>
      <p:sp>
        <p:nvSpPr>
          <p:cNvPr id="385" name="16 classes de dangers physiques…"/>
          <p:cNvSpPr txBox="1"/>
          <p:nvPr>
            <p:ph type="body" idx="1"/>
          </p:nvPr>
        </p:nvSpPr>
        <p:spPr>
          <a:xfrm>
            <a:off x="119040" y="1768052"/>
            <a:ext cx="12246187" cy="6827522"/>
          </a:xfrm>
          <a:prstGeom prst="rect">
            <a:avLst/>
          </a:prstGeom>
        </p:spPr>
        <p:txBody>
          <a:bodyPr lIns="0" tIns="0" rIns="0" bIns="0" anchor="t"/>
          <a:lstStyle/>
          <a:p>
            <a:pPr lvl="1" marL="485934" indent="-269240" defTabSz="975360">
              <a:lnSpc>
                <a:spcPct val="150000"/>
              </a:lnSpc>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rPr b="1"/>
              <a:t>16 classes de </a:t>
            </a:r>
            <a:r>
              <a:rPr b="1"/>
              <a:t>dangers</a:t>
            </a:r>
            <a:r>
              <a:rPr b="1"/>
              <a:t> </a:t>
            </a:r>
            <a:r>
              <a:rPr b="1"/>
              <a:t>physiques</a:t>
            </a:r>
            <a:endParaRPr b="1"/>
          </a:p>
          <a:p>
            <a:pPr lvl="3" marL="700087" indent="-145256"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a:p>
            <a:pPr lvl="3" marL="0" indent="0"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a:p>
            <a:pPr lvl="3" marL="0" indent="0"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a:p>
            <a:pPr lvl="1" marL="485934" indent="-269240" defTabSz="975360">
              <a:lnSpc>
                <a:spcPct val="150000"/>
              </a:lnSpc>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rPr b="1"/>
              <a:t>10  classes de </a:t>
            </a:r>
            <a:r>
              <a:rPr b="1"/>
              <a:t>dangers</a:t>
            </a:r>
            <a:r>
              <a:rPr b="1"/>
              <a:t> </a:t>
            </a:r>
            <a:r>
              <a:rPr b="1"/>
              <a:t>pour</a:t>
            </a:r>
            <a:r>
              <a:rPr b="1"/>
              <a:t> la santé</a:t>
            </a:r>
          </a:p>
          <a:p>
            <a:pPr lvl="3" marL="0" indent="0"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a:p>
            <a:pPr lvl="3" marL="700087" indent="-145256"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a:p>
            <a:pPr lvl="3" marL="700087" indent="-145256" defTabSz="975360">
              <a:lnSpc>
                <a:spcPct val="150000"/>
              </a:lnSpc>
              <a:spcBef>
                <a:spcPts val="0"/>
              </a:spcBef>
              <a:buSzTx/>
              <a:buNone/>
              <a:defRPr b="1" sz="1280">
                <a:solidFill>
                  <a:srgbClr val="103184"/>
                </a:solidFill>
                <a:uFill>
                  <a:solidFill>
                    <a:srgbClr val="103184"/>
                  </a:solidFill>
                </a:uFill>
                <a:latin typeface="Arial"/>
                <a:ea typeface="Arial"/>
                <a:cs typeface="Arial"/>
                <a:sym typeface="Arial"/>
              </a:defRPr>
            </a:pPr>
          </a:p>
          <a:p>
            <a:pPr lvl="1" marL="485934" indent="-269240" defTabSz="975360">
              <a:lnSpc>
                <a:spcPct val="150000"/>
              </a:lnSpc>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rPr b="1"/>
              <a:t>3 classes de </a:t>
            </a:r>
            <a:r>
              <a:rPr b="1"/>
              <a:t>dangers</a:t>
            </a:r>
            <a:r>
              <a:rPr b="1"/>
              <a:t> </a:t>
            </a:r>
            <a:r>
              <a:rPr b="1"/>
              <a:t>pour</a:t>
            </a:r>
            <a:r>
              <a:rPr b="1"/>
              <a:t> </a:t>
            </a:r>
            <a:r>
              <a:rPr b="1"/>
              <a:t>l’environnement</a:t>
            </a:r>
            <a:endParaRPr b="1"/>
          </a:p>
          <a:p>
            <a:pPr lvl="3" marL="0" indent="0"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a:p>
            <a:pPr lvl="3" marL="0" indent="0"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a:p>
            <a:pPr lvl="1" marL="485934" indent="-269240" defTabSz="975360">
              <a:lnSpc>
                <a:spcPct val="150000"/>
              </a:lnSpc>
              <a:spcBef>
                <a:spcPts val="0"/>
              </a:spcBef>
              <a:buClr>
                <a:srgbClr val="4B91CD"/>
              </a:buClr>
              <a:buSzPct val="85000"/>
              <a:buFont typeface="Symbol"/>
              <a:buChar char="·"/>
              <a:defRPr sz="2133">
                <a:solidFill>
                  <a:srgbClr val="103184"/>
                </a:solidFill>
                <a:uFill>
                  <a:solidFill>
                    <a:srgbClr val="103184"/>
                  </a:solidFill>
                </a:uFill>
                <a:latin typeface="Arial"/>
                <a:ea typeface="Arial"/>
                <a:cs typeface="Arial"/>
                <a:sym typeface="Arial"/>
              </a:defRPr>
            </a:pPr>
            <a:r>
              <a:rPr b="1"/>
              <a:t>Tous</a:t>
            </a:r>
            <a:r>
              <a:rPr b="1"/>
              <a:t> </a:t>
            </a:r>
            <a:r>
              <a:rPr b="1"/>
              <a:t>avec</a:t>
            </a:r>
            <a:r>
              <a:rPr b="1"/>
              <a:t> </a:t>
            </a:r>
            <a:r>
              <a:rPr b="1"/>
              <a:t>différentes</a:t>
            </a:r>
            <a:r>
              <a:rPr b="1"/>
              <a:t> </a:t>
            </a:r>
            <a:r>
              <a:rPr b="1"/>
              <a:t>catégories</a:t>
            </a:r>
            <a:r>
              <a:rPr b="1"/>
              <a:t> de </a:t>
            </a:r>
            <a:r>
              <a:rPr b="1"/>
              <a:t>danger</a:t>
            </a:r>
            <a:endParaRPr b="1"/>
          </a:p>
          <a:p>
            <a:pPr lvl="1" marL="0" indent="0"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a:p>
            <a:pPr lvl="1" marL="0" indent="0" defTabSz="975360">
              <a:lnSpc>
                <a:spcPct val="150000"/>
              </a:lnSpc>
              <a:spcBef>
                <a:spcPts val="0"/>
              </a:spcBef>
              <a:buSzTx/>
              <a:buNone/>
              <a:defRPr b="1" sz="2133">
                <a:solidFill>
                  <a:srgbClr val="103184"/>
                </a:solidFill>
                <a:uFill>
                  <a:solidFill>
                    <a:srgbClr val="103184"/>
                  </a:solidFill>
                </a:uFill>
                <a:latin typeface="Arial"/>
                <a:ea typeface="Arial"/>
                <a:cs typeface="Arial"/>
                <a:sym typeface="Arial"/>
              </a:defRPr>
            </a:pPr>
          </a:p>
        </p:txBody>
      </p:sp>
      <p:pic>
        <p:nvPicPr>
          <p:cNvPr id="386" name="image39.gif" descr="image39.gif"/>
          <p:cNvPicPr>
            <a:picLocks noChangeAspect="1"/>
          </p:cNvPicPr>
          <p:nvPr/>
        </p:nvPicPr>
        <p:blipFill>
          <a:blip r:embed="rId7">
            <a:extLst/>
          </a:blip>
          <a:stretch>
            <a:fillRect/>
          </a:stretch>
        </p:blipFill>
        <p:spPr>
          <a:xfrm>
            <a:off x="1422386" y="2787808"/>
            <a:ext cx="1465074" cy="1463041"/>
          </a:xfrm>
          <a:prstGeom prst="rect">
            <a:avLst/>
          </a:prstGeom>
          <a:ln w="12700">
            <a:miter lim="400000"/>
          </a:ln>
        </p:spPr>
      </p:pic>
      <p:pic>
        <p:nvPicPr>
          <p:cNvPr id="387" name="image40.gif" descr="image40.gif"/>
          <p:cNvPicPr>
            <a:picLocks noChangeAspect="1"/>
          </p:cNvPicPr>
          <p:nvPr/>
        </p:nvPicPr>
        <p:blipFill>
          <a:blip r:embed="rId8">
            <a:extLst/>
          </a:blip>
          <a:stretch>
            <a:fillRect/>
          </a:stretch>
        </p:blipFill>
        <p:spPr>
          <a:xfrm>
            <a:off x="3517263" y="2804084"/>
            <a:ext cx="1463041" cy="1465074"/>
          </a:xfrm>
          <a:prstGeom prst="rect">
            <a:avLst/>
          </a:prstGeom>
          <a:ln w="12700">
            <a:miter lim="400000"/>
          </a:ln>
        </p:spPr>
      </p:pic>
      <p:pic>
        <p:nvPicPr>
          <p:cNvPr id="388" name="image41.gif" descr="image41.gif"/>
          <p:cNvPicPr>
            <a:picLocks noChangeAspect="1"/>
          </p:cNvPicPr>
          <p:nvPr/>
        </p:nvPicPr>
        <p:blipFill>
          <a:blip r:embed="rId9">
            <a:extLst/>
          </a:blip>
          <a:stretch>
            <a:fillRect/>
          </a:stretch>
        </p:blipFill>
        <p:spPr>
          <a:xfrm>
            <a:off x="5588014" y="2804238"/>
            <a:ext cx="1463041" cy="1465073"/>
          </a:xfrm>
          <a:prstGeom prst="rect">
            <a:avLst/>
          </a:prstGeom>
          <a:ln w="12700">
            <a:miter lim="400000"/>
          </a:ln>
        </p:spPr>
      </p:pic>
      <p:pic>
        <p:nvPicPr>
          <p:cNvPr id="389" name="image37.gif" descr="image37.gif"/>
          <p:cNvPicPr>
            <a:picLocks noChangeAspect="1"/>
          </p:cNvPicPr>
          <p:nvPr/>
        </p:nvPicPr>
        <p:blipFill>
          <a:blip r:embed="rId10">
            <a:extLst/>
          </a:blip>
          <a:stretch>
            <a:fillRect/>
          </a:stretch>
        </p:blipFill>
        <p:spPr>
          <a:xfrm>
            <a:off x="7557285" y="2804084"/>
            <a:ext cx="1465074" cy="1465074"/>
          </a:xfrm>
          <a:prstGeom prst="rect">
            <a:avLst/>
          </a:prstGeom>
          <a:ln w="12700">
            <a:miter lim="400000"/>
          </a:ln>
        </p:spPr>
      </p:pic>
      <p:pic>
        <p:nvPicPr>
          <p:cNvPr id="390" name="image35.gif" descr="image35.gif"/>
          <p:cNvPicPr>
            <a:picLocks noChangeAspect="1"/>
          </p:cNvPicPr>
          <p:nvPr/>
        </p:nvPicPr>
        <p:blipFill>
          <a:blip r:embed="rId11">
            <a:extLst/>
          </a:blip>
          <a:stretch>
            <a:fillRect/>
          </a:stretch>
        </p:blipFill>
        <p:spPr>
          <a:xfrm>
            <a:off x="1422387" y="5223862"/>
            <a:ext cx="1463041" cy="1463041"/>
          </a:xfrm>
          <a:prstGeom prst="rect">
            <a:avLst/>
          </a:prstGeom>
          <a:ln w="12700">
            <a:miter lim="400000"/>
          </a:ln>
        </p:spPr>
      </p:pic>
      <p:pic>
        <p:nvPicPr>
          <p:cNvPr id="391" name="image34.gif" descr="image34.gif"/>
          <p:cNvPicPr>
            <a:picLocks noChangeAspect="1"/>
          </p:cNvPicPr>
          <p:nvPr/>
        </p:nvPicPr>
        <p:blipFill>
          <a:blip r:embed="rId12">
            <a:extLst/>
          </a:blip>
          <a:stretch>
            <a:fillRect/>
          </a:stretch>
        </p:blipFill>
        <p:spPr>
          <a:xfrm>
            <a:off x="3519191" y="5223861"/>
            <a:ext cx="1463041" cy="1465074"/>
          </a:xfrm>
          <a:prstGeom prst="rect">
            <a:avLst/>
          </a:prstGeom>
          <a:ln w="12700">
            <a:miter lim="400000"/>
          </a:ln>
        </p:spPr>
      </p:pic>
      <p:pic>
        <p:nvPicPr>
          <p:cNvPr id="392" name="image38.gif" descr="image38.gif"/>
          <p:cNvPicPr>
            <a:picLocks noChangeAspect="1"/>
          </p:cNvPicPr>
          <p:nvPr/>
        </p:nvPicPr>
        <p:blipFill>
          <a:blip r:embed="rId13">
            <a:extLst/>
          </a:blip>
          <a:stretch>
            <a:fillRect/>
          </a:stretch>
        </p:blipFill>
        <p:spPr>
          <a:xfrm>
            <a:off x="5545749" y="5242178"/>
            <a:ext cx="1465073" cy="1463041"/>
          </a:xfrm>
          <a:prstGeom prst="rect">
            <a:avLst/>
          </a:prstGeom>
          <a:ln w="12700">
            <a:miter lim="400000"/>
          </a:ln>
        </p:spPr>
      </p:pic>
      <p:pic>
        <p:nvPicPr>
          <p:cNvPr id="393" name="image42.gif" descr="image42.gif"/>
          <p:cNvPicPr>
            <a:picLocks noChangeAspect="1"/>
          </p:cNvPicPr>
          <p:nvPr/>
        </p:nvPicPr>
        <p:blipFill>
          <a:blip r:embed="rId14">
            <a:extLst/>
          </a:blip>
          <a:stretch>
            <a:fillRect/>
          </a:stretch>
        </p:blipFill>
        <p:spPr>
          <a:xfrm>
            <a:off x="7557285" y="5278812"/>
            <a:ext cx="1465074" cy="1465073"/>
          </a:xfrm>
          <a:prstGeom prst="rect">
            <a:avLst/>
          </a:prstGeom>
          <a:ln w="12700">
            <a:miter lim="400000"/>
          </a:ln>
        </p:spPr>
      </p:pic>
      <p:pic>
        <p:nvPicPr>
          <p:cNvPr id="394" name="image36.gif" descr="image36.gif"/>
          <p:cNvPicPr>
            <a:picLocks noChangeAspect="1"/>
          </p:cNvPicPr>
          <p:nvPr/>
        </p:nvPicPr>
        <p:blipFill>
          <a:blip r:embed="rId15">
            <a:extLst/>
          </a:blip>
          <a:stretch>
            <a:fillRect/>
          </a:stretch>
        </p:blipFill>
        <p:spPr>
          <a:xfrm>
            <a:off x="1446512" y="7355654"/>
            <a:ext cx="1465073" cy="1463041"/>
          </a:xfrm>
          <a:prstGeom prst="rect">
            <a:avLst/>
          </a:prstGeom>
          <a:ln w="12700">
            <a:miter lim="400000"/>
          </a:ln>
        </p:spPr>
      </p:pic>
      <p:sp>
        <p:nvSpPr>
          <p:cNvPr id="395" name="10"/>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10</a:t>
            </a:r>
          </a:p>
        </p:txBody>
      </p:sp>
    </p:spTree>
  </p:cSld>
  <p:clrMapOvr>
    <a:masterClrMapping/>
  </p:clrMapOvr>
  <p:transition xmlns:p14="http://schemas.microsoft.com/office/powerpoint/2010/main" spd="med" advClick="0" advTm="0"/>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397"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98"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399"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400"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401"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02"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03"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406" name="Grouper"/>
          <p:cNvGrpSpPr/>
          <p:nvPr/>
        </p:nvGrpSpPr>
        <p:grpSpPr>
          <a:xfrm>
            <a:off x="-2600961" y="4876800"/>
            <a:ext cx="2059095" cy="4334934"/>
            <a:chOff x="0" y="0"/>
            <a:chExt cx="2059093" cy="4334933"/>
          </a:xfrm>
        </p:grpSpPr>
        <p:sp>
          <p:nvSpPr>
            <p:cNvPr id="404"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405"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409" name="Grouper"/>
          <p:cNvGrpSpPr/>
          <p:nvPr/>
        </p:nvGrpSpPr>
        <p:grpSpPr>
          <a:xfrm>
            <a:off x="13221546" y="8726311"/>
            <a:ext cx="3084125" cy="1027289"/>
            <a:chOff x="0" y="0"/>
            <a:chExt cx="3084124" cy="1027288"/>
          </a:xfrm>
        </p:grpSpPr>
        <p:sp>
          <p:nvSpPr>
            <p:cNvPr id="407"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408"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410"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411"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412"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413"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416" name="Grouper"/>
          <p:cNvGrpSpPr/>
          <p:nvPr/>
        </p:nvGrpSpPr>
        <p:grpSpPr>
          <a:xfrm>
            <a:off x="7913499" y="8915560"/>
            <a:ext cx="4874541" cy="778934"/>
            <a:chOff x="0" y="0"/>
            <a:chExt cx="4874540" cy="778932"/>
          </a:xfrm>
        </p:grpSpPr>
        <p:pic>
          <p:nvPicPr>
            <p:cNvPr id="414"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415"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417" name="Mentions d’avertissement"/>
          <p:cNvSpPr txBox="1"/>
          <p:nvPr>
            <p:ph type="title"/>
          </p:nvPr>
        </p:nvSpPr>
        <p:spPr>
          <a:xfrm>
            <a:off x="758612" y="325119"/>
            <a:ext cx="9218509" cy="1300481"/>
          </a:xfrm>
          <a:prstGeom prst="rect">
            <a:avLst/>
          </a:prstGeom>
        </p:spPr>
        <p:txBody>
          <a:bodyPr lIns="0" tIns="0" rIns="0" bIns="0"/>
          <a:lstStyle/>
          <a:p>
            <a:pPr algn="r" defTabSz="1300480">
              <a:defRPr b="1" sz="4266">
                <a:solidFill>
                  <a:srgbClr val="FFFFFF"/>
                </a:solidFill>
                <a:uFill>
                  <a:solidFill>
                    <a:srgbClr val="FFFFFF"/>
                  </a:solidFill>
                </a:uFill>
                <a:latin typeface="Arial"/>
                <a:ea typeface="Arial"/>
                <a:cs typeface="Arial"/>
                <a:sym typeface="Arial"/>
              </a:defRPr>
            </a:pPr>
            <a:r>
              <a:t>Mentions</a:t>
            </a:r>
            <a:r>
              <a:t> </a:t>
            </a:r>
            <a:r>
              <a:t>d’avertissement</a:t>
            </a:r>
            <a:r>
              <a:t> </a:t>
            </a:r>
          </a:p>
        </p:txBody>
      </p:sp>
      <p:sp>
        <p:nvSpPr>
          <p:cNvPr id="418" name="Mentions d’avertissement…"/>
          <p:cNvSpPr txBox="1"/>
          <p:nvPr>
            <p:ph type="body" idx="1"/>
          </p:nvPr>
        </p:nvSpPr>
        <p:spPr>
          <a:xfrm>
            <a:off x="758612" y="1842346"/>
            <a:ext cx="11921068" cy="6827521"/>
          </a:xfrm>
          <a:prstGeom prst="rect">
            <a:avLst/>
          </a:prstGeom>
        </p:spPr>
        <p:txBody>
          <a:bodyPr lIns="0" tIns="0" rIns="0" bIns="0" anchor="t"/>
          <a:lstStyle/>
          <a:p>
            <a:pPr marL="416831" indent="-416831" defTabSz="1105408">
              <a:lnSpc>
                <a:spcPct val="150000"/>
              </a:lnSpc>
              <a:spcBef>
                <a:spcPts val="0"/>
              </a:spcBef>
              <a:buClr>
                <a:srgbClr val="F04123"/>
              </a:buClr>
              <a:buSzPct val="80000"/>
              <a:buFont typeface="Wingdings-Regular"/>
              <a:defRPr b="1" sz="2417">
                <a:solidFill>
                  <a:srgbClr val="103184"/>
                </a:solidFill>
                <a:uFill>
                  <a:solidFill>
                    <a:srgbClr val="103184"/>
                  </a:solidFill>
                </a:uFill>
                <a:latin typeface="Arial"/>
                <a:ea typeface="Arial"/>
                <a:cs typeface="Arial"/>
                <a:sym typeface="Arial"/>
              </a:defRPr>
            </a:pPr>
            <a:r>
              <a:rPr sz="2901" u="sng"/>
              <a:t>Mentions</a:t>
            </a:r>
            <a:r>
              <a:rPr sz="2901" u="sng"/>
              <a:t> </a:t>
            </a:r>
            <a:r>
              <a:rPr sz="2901" u="sng"/>
              <a:t>d’avertissement</a:t>
            </a:r>
            <a:r>
              <a:rPr sz="2901" u="sng"/>
              <a:t> </a:t>
            </a:r>
          </a:p>
          <a:p>
            <a:pPr lvl="1" marL="611753" indent="-366167" defTabSz="1105408">
              <a:lnSpc>
                <a:spcPct val="150000"/>
              </a:lnSpc>
              <a:spcBef>
                <a:spcPts val="0"/>
              </a:spcBef>
              <a:buClr>
                <a:srgbClr val="4B91CD"/>
              </a:buClr>
              <a:buSzPct val="85000"/>
              <a:buFont typeface="Wingdings-Regular"/>
              <a:defRPr sz="2417">
                <a:solidFill>
                  <a:srgbClr val="103184"/>
                </a:solidFill>
                <a:uFill>
                  <a:solidFill>
                    <a:srgbClr val="103184"/>
                  </a:solidFill>
                </a:uFill>
                <a:latin typeface="Arial"/>
                <a:ea typeface="Arial"/>
                <a:cs typeface="Arial"/>
                <a:sym typeface="Arial"/>
              </a:defRPr>
            </a:pPr>
            <a:r>
              <a:rPr b="1" sz="2901"/>
              <a:t>DANGER</a:t>
            </a:r>
          </a:p>
          <a:p>
            <a:pPr lvl="2" marL="744747" indent="-283261" defTabSz="1105408">
              <a:lnSpc>
                <a:spcPct val="150000"/>
              </a:lnSpc>
              <a:spcBef>
                <a:spcPts val="0"/>
              </a:spcBef>
              <a:buClr>
                <a:srgbClr val="4B91CD"/>
              </a:buClr>
              <a:buSzPct val="85000"/>
              <a:buFont typeface="Wingdings-Regular"/>
              <a:buChar char="-"/>
              <a:defRPr sz="2417">
                <a:solidFill>
                  <a:srgbClr val="103184"/>
                </a:solidFill>
                <a:uFill>
                  <a:solidFill>
                    <a:srgbClr val="103184"/>
                  </a:solidFill>
                </a:uFill>
                <a:latin typeface="Arial"/>
                <a:ea typeface="Arial"/>
                <a:cs typeface="Arial"/>
                <a:sym typeface="Arial"/>
              </a:defRPr>
            </a:pPr>
            <a:r>
              <a:rPr sz="2901"/>
              <a:t>Pour</a:t>
            </a:r>
            <a:r>
              <a:rPr sz="2901"/>
              <a:t> les </a:t>
            </a:r>
            <a:r>
              <a:rPr sz="2901"/>
              <a:t>catégories</a:t>
            </a:r>
            <a:r>
              <a:rPr sz="2901"/>
              <a:t> les plus </a:t>
            </a:r>
            <a:r>
              <a:rPr sz="2901"/>
              <a:t>dangereuses</a:t>
            </a:r>
            <a:r>
              <a:rPr sz="2901"/>
              <a:t> à </a:t>
            </a:r>
            <a:r>
              <a:rPr sz="2901"/>
              <a:t>l’intérieur</a:t>
            </a:r>
            <a:r>
              <a:rPr sz="2901"/>
              <a:t> </a:t>
            </a:r>
            <a:r>
              <a:rPr sz="2901"/>
              <a:t>d’une</a:t>
            </a:r>
            <a:r>
              <a:rPr sz="2901"/>
              <a:t> </a:t>
            </a:r>
            <a:r>
              <a:rPr sz="2901"/>
              <a:t>classe</a:t>
            </a:r>
            <a:endParaRPr sz="2901"/>
          </a:p>
          <a:p>
            <a:pPr lvl="1" marL="611753" indent="-366167" defTabSz="1105408">
              <a:lnSpc>
                <a:spcPct val="150000"/>
              </a:lnSpc>
              <a:spcBef>
                <a:spcPts val="0"/>
              </a:spcBef>
              <a:buClr>
                <a:srgbClr val="4B91CD"/>
              </a:buClr>
              <a:buSzPct val="85000"/>
              <a:buFont typeface="Wingdings-Regular"/>
              <a:defRPr sz="2417">
                <a:solidFill>
                  <a:srgbClr val="103184"/>
                </a:solidFill>
                <a:uFill>
                  <a:solidFill>
                    <a:srgbClr val="103184"/>
                  </a:solidFill>
                </a:uFill>
                <a:latin typeface="Arial"/>
                <a:ea typeface="Arial"/>
                <a:cs typeface="Arial"/>
                <a:sym typeface="Arial"/>
              </a:defRPr>
            </a:pPr>
            <a:r>
              <a:rPr b="1" sz="2901"/>
              <a:t>ATTENTION</a:t>
            </a:r>
          </a:p>
          <a:p>
            <a:pPr lvl="2" marL="744747" indent="-283261" defTabSz="1105408">
              <a:lnSpc>
                <a:spcPct val="150000"/>
              </a:lnSpc>
              <a:spcBef>
                <a:spcPts val="0"/>
              </a:spcBef>
              <a:buClr>
                <a:srgbClr val="4B91CD"/>
              </a:buClr>
              <a:buSzPct val="85000"/>
              <a:buFont typeface="Wingdings-Regular"/>
              <a:buChar char="-"/>
              <a:defRPr sz="2417">
                <a:solidFill>
                  <a:srgbClr val="103184"/>
                </a:solidFill>
                <a:uFill>
                  <a:solidFill>
                    <a:srgbClr val="103184"/>
                  </a:solidFill>
                </a:uFill>
                <a:latin typeface="Arial"/>
                <a:ea typeface="Arial"/>
                <a:cs typeface="Arial"/>
                <a:sym typeface="Arial"/>
              </a:defRPr>
            </a:pPr>
            <a:r>
              <a:rPr sz="2901"/>
              <a:t>Pour</a:t>
            </a:r>
            <a:r>
              <a:rPr sz="2901"/>
              <a:t> les </a:t>
            </a:r>
            <a:r>
              <a:rPr sz="2901"/>
              <a:t>catégories</a:t>
            </a:r>
            <a:r>
              <a:rPr sz="2901"/>
              <a:t> </a:t>
            </a:r>
            <a:r>
              <a:rPr sz="2901"/>
              <a:t>moins</a:t>
            </a:r>
            <a:r>
              <a:rPr sz="2901"/>
              <a:t> </a:t>
            </a:r>
            <a:r>
              <a:rPr sz="2901"/>
              <a:t>dangereuses</a:t>
            </a:r>
            <a:r>
              <a:rPr sz="2901"/>
              <a:t> à </a:t>
            </a:r>
            <a:r>
              <a:rPr sz="2901"/>
              <a:t>l’intérieur</a:t>
            </a:r>
            <a:r>
              <a:rPr sz="2901"/>
              <a:t> </a:t>
            </a:r>
            <a:r>
              <a:rPr sz="2901"/>
              <a:t>d’une</a:t>
            </a:r>
            <a:r>
              <a:rPr sz="2901"/>
              <a:t> </a:t>
            </a:r>
            <a:r>
              <a:rPr sz="2901"/>
              <a:t>classe</a:t>
            </a:r>
            <a:endParaRPr sz="2901"/>
          </a:p>
          <a:p>
            <a:pPr lvl="1" marL="611753" indent="-366167" defTabSz="1105408">
              <a:lnSpc>
                <a:spcPct val="150000"/>
              </a:lnSpc>
              <a:spcBef>
                <a:spcPts val="0"/>
              </a:spcBef>
              <a:buClr>
                <a:srgbClr val="4B91CD"/>
              </a:buClr>
              <a:buSzPct val="85000"/>
              <a:buFont typeface="Wingdings-Regular"/>
              <a:defRPr sz="2417">
                <a:solidFill>
                  <a:srgbClr val="103184"/>
                </a:solidFill>
                <a:uFill>
                  <a:solidFill>
                    <a:srgbClr val="103184"/>
                  </a:solidFill>
                </a:uFill>
                <a:latin typeface="Arial"/>
                <a:ea typeface="Arial"/>
                <a:cs typeface="Arial"/>
                <a:sym typeface="Arial"/>
              </a:defRPr>
            </a:pPr>
            <a:r>
              <a:rPr i="1" sz="2901" u="sng"/>
              <a:t>Seulement</a:t>
            </a:r>
            <a:r>
              <a:rPr i="1" sz="2901" u="sng"/>
              <a:t> </a:t>
            </a:r>
            <a:r>
              <a:rPr i="1" sz="2901" u="sng"/>
              <a:t>une</a:t>
            </a:r>
            <a:r>
              <a:rPr i="1" sz="2901" u="sng"/>
              <a:t> des deux </a:t>
            </a:r>
            <a:r>
              <a:rPr i="1" sz="2901" u="sng"/>
              <a:t>mentions</a:t>
            </a:r>
            <a:r>
              <a:rPr i="1" sz="2901" u="sng"/>
              <a:t> </a:t>
            </a:r>
            <a:r>
              <a:rPr i="1" sz="2901" u="sng"/>
              <a:t>présente</a:t>
            </a:r>
            <a:r>
              <a:rPr i="1" sz="2901" u="sng"/>
              <a:t> sur </a:t>
            </a:r>
            <a:r>
              <a:rPr i="1" sz="2901" u="sng"/>
              <a:t>l’étiquette</a:t>
            </a:r>
            <a:endParaRPr i="1" sz="2901" u="sng"/>
          </a:p>
          <a:p>
            <a:pPr lvl="2" marL="0" indent="0" defTabSz="1105408">
              <a:lnSpc>
                <a:spcPct val="150000"/>
              </a:lnSpc>
              <a:spcBef>
                <a:spcPts val="0"/>
              </a:spcBef>
              <a:buSzTx/>
              <a:buNone/>
              <a:defRPr sz="2901">
                <a:solidFill>
                  <a:srgbClr val="103184"/>
                </a:solidFill>
                <a:uFill>
                  <a:solidFill>
                    <a:srgbClr val="103184"/>
                  </a:solidFill>
                </a:uFill>
                <a:latin typeface="Arial"/>
                <a:ea typeface="Arial"/>
                <a:cs typeface="Arial"/>
                <a:sym typeface="Arial"/>
              </a:defRPr>
            </a:pPr>
          </a:p>
          <a:p>
            <a:pPr lvl="1" marL="0" indent="0" defTabSz="1105408">
              <a:lnSpc>
                <a:spcPct val="150000"/>
              </a:lnSpc>
              <a:spcBef>
                <a:spcPts val="0"/>
              </a:spcBef>
              <a:buSzTx/>
              <a:buNone/>
              <a:defRPr sz="2901">
                <a:solidFill>
                  <a:srgbClr val="103184"/>
                </a:solidFill>
                <a:uFill>
                  <a:solidFill>
                    <a:srgbClr val="103184"/>
                  </a:solidFill>
                </a:uFill>
                <a:latin typeface="Arial"/>
                <a:ea typeface="Arial"/>
                <a:cs typeface="Arial"/>
                <a:sym typeface="Arial"/>
              </a:defRPr>
            </a:pPr>
          </a:p>
          <a:p>
            <a:pPr lvl="2" marL="0" indent="0" defTabSz="1105408">
              <a:lnSpc>
                <a:spcPct val="150000"/>
              </a:lnSpc>
              <a:spcBef>
                <a:spcPts val="0"/>
              </a:spcBef>
              <a:buSzTx/>
              <a:buNone/>
              <a:defRPr sz="2901">
                <a:solidFill>
                  <a:srgbClr val="103184"/>
                </a:solidFill>
                <a:uFill>
                  <a:solidFill>
                    <a:srgbClr val="103184"/>
                  </a:solidFill>
                </a:uFill>
                <a:latin typeface="Arial"/>
                <a:ea typeface="Arial"/>
                <a:cs typeface="Arial"/>
                <a:sym typeface="Arial"/>
              </a:defRPr>
            </a:pPr>
          </a:p>
          <a:p>
            <a:pPr lvl="1" marL="0" indent="0" defTabSz="1105408">
              <a:lnSpc>
                <a:spcPct val="150000"/>
              </a:lnSpc>
              <a:spcBef>
                <a:spcPts val="0"/>
              </a:spcBef>
              <a:buSzTx/>
              <a:buNone/>
              <a:defRPr sz="2901">
                <a:solidFill>
                  <a:srgbClr val="103184"/>
                </a:solidFill>
                <a:uFill>
                  <a:solidFill>
                    <a:srgbClr val="103184"/>
                  </a:solidFill>
                </a:uFill>
                <a:latin typeface="Arial"/>
                <a:ea typeface="Arial"/>
                <a:cs typeface="Arial"/>
                <a:sym typeface="Arial"/>
              </a:defRPr>
            </a:pPr>
          </a:p>
        </p:txBody>
      </p:sp>
      <p:sp>
        <p:nvSpPr>
          <p:cNvPr id="419" name="11"/>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11</a:t>
            </a:r>
          </a:p>
        </p:txBody>
      </p:sp>
    </p:spTree>
  </p:cSld>
  <p:clrMapOvr>
    <a:masterClrMapping/>
  </p:clrMapOvr>
  <p:transition xmlns:p14="http://schemas.microsoft.com/office/powerpoint/2010/main" spd="med" advClick="0" advTm="0"/>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421"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22"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423"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424"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425"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26"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27"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430" name="Grouper"/>
          <p:cNvGrpSpPr/>
          <p:nvPr/>
        </p:nvGrpSpPr>
        <p:grpSpPr>
          <a:xfrm>
            <a:off x="-2600961" y="4876800"/>
            <a:ext cx="2059095" cy="4334934"/>
            <a:chOff x="0" y="0"/>
            <a:chExt cx="2059093" cy="4334933"/>
          </a:xfrm>
        </p:grpSpPr>
        <p:sp>
          <p:nvSpPr>
            <p:cNvPr id="428"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429"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433" name="Grouper"/>
          <p:cNvGrpSpPr/>
          <p:nvPr/>
        </p:nvGrpSpPr>
        <p:grpSpPr>
          <a:xfrm>
            <a:off x="13221546" y="8726311"/>
            <a:ext cx="3084125" cy="1027289"/>
            <a:chOff x="0" y="0"/>
            <a:chExt cx="3084124" cy="1027288"/>
          </a:xfrm>
        </p:grpSpPr>
        <p:sp>
          <p:nvSpPr>
            <p:cNvPr id="431"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432"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434"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435"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436"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437"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440" name="Grouper"/>
          <p:cNvGrpSpPr/>
          <p:nvPr/>
        </p:nvGrpSpPr>
        <p:grpSpPr>
          <a:xfrm>
            <a:off x="7913499" y="8915560"/>
            <a:ext cx="4874541" cy="778934"/>
            <a:chOff x="0" y="0"/>
            <a:chExt cx="4874540" cy="778932"/>
          </a:xfrm>
        </p:grpSpPr>
        <p:pic>
          <p:nvPicPr>
            <p:cNvPr id="438"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439"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441"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
        <p:nvSpPr>
          <p:cNvPr id="442" name="ogrammen"/>
          <p:cNvSpPr txBox="1"/>
          <p:nvPr>
            <p:ph type="body" idx="1"/>
          </p:nvPr>
        </p:nvSpPr>
        <p:spPr>
          <a:xfrm>
            <a:off x="758612" y="1842346"/>
            <a:ext cx="11921068" cy="6827521"/>
          </a:xfrm>
          <a:prstGeom prst="rect">
            <a:avLst/>
          </a:prstGeom>
        </p:spPr>
        <p:txBody>
          <a:bodyPr lIns="0" tIns="0" rIns="0" bIns="0" anchor="t"/>
          <a:lstStyle/>
          <a:p>
            <a:pPr marL="287338" indent="-287338" defTabSz="1300480">
              <a:lnSpc>
                <a:spcPct val="150000"/>
              </a:lnSpc>
              <a:spcBef>
                <a:spcPts val="0"/>
              </a:spcBef>
              <a:buSzTx/>
              <a:buNone/>
              <a:defRPr b="1" sz="2844">
                <a:solidFill>
                  <a:srgbClr val="103184"/>
                </a:solidFill>
                <a:uFill>
                  <a:solidFill>
                    <a:srgbClr val="103184"/>
                  </a:solidFill>
                </a:uFill>
                <a:latin typeface="Arial"/>
                <a:ea typeface="Arial"/>
                <a:cs typeface="Arial"/>
                <a:sym typeface="Arial"/>
              </a:defRPr>
            </a:pPr>
            <a:r>
              <a:rPr u="sng"/>
              <a:t>ogrammen</a:t>
            </a:r>
            <a:endParaRPr u="sng"/>
          </a:p>
          <a:p>
            <a:pPr lvl="2" marL="0" indent="0" defTabSz="1300480">
              <a:lnSpc>
                <a:spcPct val="150000"/>
              </a:lnSpc>
              <a:spcBef>
                <a:spcPts val="0"/>
              </a:spcBef>
              <a:buSzTx/>
              <a:buNone/>
              <a:defRPr sz="2844">
                <a:solidFill>
                  <a:srgbClr val="103184"/>
                </a:solidFill>
                <a:uFill>
                  <a:solidFill>
                    <a:srgbClr val="103184"/>
                  </a:solidFill>
                </a:uFill>
                <a:latin typeface="Arial"/>
                <a:ea typeface="Arial"/>
                <a:cs typeface="Arial"/>
                <a:sym typeface="Arial"/>
              </a:defRPr>
            </a:pPr>
          </a:p>
          <a:p>
            <a:pPr lvl="1" marL="0" indent="0" defTabSz="1300480">
              <a:lnSpc>
                <a:spcPct val="150000"/>
              </a:lnSpc>
              <a:spcBef>
                <a:spcPts val="0"/>
              </a:spcBef>
              <a:buSzTx/>
              <a:buNone/>
              <a:defRPr sz="2844">
                <a:solidFill>
                  <a:srgbClr val="103184"/>
                </a:solidFill>
                <a:uFill>
                  <a:solidFill>
                    <a:srgbClr val="103184"/>
                  </a:solidFill>
                </a:uFill>
                <a:latin typeface="Arial"/>
                <a:ea typeface="Arial"/>
                <a:cs typeface="Arial"/>
                <a:sym typeface="Arial"/>
              </a:defRPr>
            </a:pPr>
          </a:p>
          <a:p>
            <a:pPr lvl="2" marL="0" indent="0" defTabSz="1300480">
              <a:lnSpc>
                <a:spcPct val="150000"/>
              </a:lnSpc>
              <a:spcBef>
                <a:spcPts val="0"/>
              </a:spcBef>
              <a:buSzTx/>
              <a:buNone/>
              <a:defRPr sz="2844">
                <a:solidFill>
                  <a:srgbClr val="103184"/>
                </a:solidFill>
                <a:uFill>
                  <a:solidFill>
                    <a:srgbClr val="103184"/>
                  </a:solidFill>
                </a:uFill>
                <a:latin typeface="Arial"/>
                <a:ea typeface="Arial"/>
                <a:cs typeface="Arial"/>
                <a:sym typeface="Arial"/>
              </a:defRPr>
            </a:pPr>
          </a:p>
          <a:p>
            <a:pPr lvl="1" marL="0" indent="0" defTabSz="1300480">
              <a:lnSpc>
                <a:spcPct val="150000"/>
              </a:lnSpc>
              <a:spcBef>
                <a:spcPts val="0"/>
              </a:spcBef>
              <a:buSzTx/>
              <a:buNone/>
              <a:defRPr sz="2844">
                <a:solidFill>
                  <a:srgbClr val="103184"/>
                </a:solidFill>
                <a:uFill>
                  <a:solidFill>
                    <a:srgbClr val="103184"/>
                  </a:solidFill>
                </a:uFill>
                <a:latin typeface="Arial"/>
                <a:ea typeface="Arial"/>
                <a:cs typeface="Arial"/>
                <a:sym typeface="Arial"/>
              </a:defRPr>
            </a:pPr>
          </a:p>
        </p:txBody>
      </p:sp>
      <p:pic>
        <p:nvPicPr>
          <p:cNvPr id="443" name="image34.tif" descr="image34.tif"/>
          <p:cNvPicPr>
            <a:picLocks noChangeAspect="1"/>
          </p:cNvPicPr>
          <p:nvPr/>
        </p:nvPicPr>
        <p:blipFill>
          <a:blip r:embed="rId7">
            <a:extLst/>
          </a:blip>
          <a:stretch>
            <a:fillRect/>
          </a:stretch>
        </p:blipFill>
        <p:spPr>
          <a:xfrm>
            <a:off x="7256188" y="7803064"/>
            <a:ext cx="1278226" cy="1280001"/>
          </a:xfrm>
          <a:prstGeom prst="rect">
            <a:avLst/>
          </a:prstGeom>
          <a:ln w="12700">
            <a:miter lim="400000"/>
          </a:ln>
        </p:spPr>
      </p:pic>
      <p:pic>
        <p:nvPicPr>
          <p:cNvPr id="444" name="image35.tif" descr="image35.tif"/>
          <p:cNvPicPr>
            <a:picLocks noChangeAspect="1"/>
          </p:cNvPicPr>
          <p:nvPr/>
        </p:nvPicPr>
        <p:blipFill>
          <a:blip r:embed="rId8">
            <a:extLst/>
          </a:blip>
          <a:stretch>
            <a:fillRect/>
          </a:stretch>
        </p:blipFill>
        <p:spPr>
          <a:xfrm>
            <a:off x="5832004" y="7843707"/>
            <a:ext cx="1280001" cy="1280001"/>
          </a:xfrm>
          <a:prstGeom prst="rect">
            <a:avLst/>
          </a:prstGeom>
          <a:ln w="12700">
            <a:miter lim="400000"/>
          </a:ln>
        </p:spPr>
      </p:pic>
      <p:pic>
        <p:nvPicPr>
          <p:cNvPr id="445" name="image36.tif" descr="image36.tif"/>
          <p:cNvPicPr>
            <a:picLocks noChangeAspect="1"/>
          </p:cNvPicPr>
          <p:nvPr/>
        </p:nvPicPr>
        <p:blipFill>
          <a:blip r:embed="rId9">
            <a:extLst/>
          </a:blip>
          <a:stretch>
            <a:fillRect/>
          </a:stretch>
        </p:blipFill>
        <p:spPr>
          <a:xfrm>
            <a:off x="11519867" y="7823386"/>
            <a:ext cx="1281779" cy="1280001"/>
          </a:xfrm>
          <a:prstGeom prst="rect">
            <a:avLst/>
          </a:prstGeom>
          <a:ln w="12700">
            <a:miter lim="400000"/>
          </a:ln>
        </p:spPr>
      </p:pic>
      <p:pic>
        <p:nvPicPr>
          <p:cNvPr id="446" name="image37.tif" descr="image37.tif"/>
          <p:cNvPicPr>
            <a:picLocks noChangeAspect="1"/>
          </p:cNvPicPr>
          <p:nvPr/>
        </p:nvPicPr>
        <p:blipFill>
          <a:blip r:embed="rId10">
            <a:extLst/>
          </a:blip>
          <a:stretch>
            <a:fillRect/>
          </a:stretch>
        </p:blipFill>
        <p:spPr>
          <a:xfrm>
            <a:off x="4409594" y="7884348"/>
            <a:ext cx="1280001" cy="1280001"/>
          </a:xfrm>
          <a:prstGeom prst="rect">
            <a:avLst/>
          </a:prstGeom>
          <a:ln w="12700">
            <a:miter lim="400000"/>
          </a:ln>
        </p:spPr>
      </p:pic>
      <p:pic>
        <p:nvPicPr>
          <p:cNvPr id="447" name="image38.tif" descr="image38.tif"/>
          <p:cNvPicPr>
            <a:picLocks noChangeAspect="1"/>
          </p:cNvPicPr>
          <p:nvPr/>
        </p:nvPicPr>
        <p:blipFill>
          <a:blip r:embed="rId11">
            <a:extLst/>
          </a:blip>
          <a:stretch>
            <a:fillRect/>
          </a:stretch>
        </p:blipFill>
        <p:spPr>
          <a:xfrm>
            <a:off x="8675045" y="7803064"/>
            <a:ext cx="1281779" cy="1280001"/>
          </a:xfrm>
          <a:prstGeom prst="rect">
            <a:avLst/>
          </a:prstGeom>
          <a:ln w="12700">
            <a:miter lim="400000"/>
          </a:ln>
        </p:spPr>
      </p:pic>
      <p:pic>
        <p:nvPicPr>
          <p:cNvPr id="448" name="image39.gif" descr="image39.gif"/>
          <p:cNvPicPr>
            <a:picLocks noChangeAspect="1"/>
          </p:cNvPicPr>
          <p:nvPr/>
        </p:nvPicPr>
        <p:blipFill>
          <a:blip r:embed="rId12">
            <a:extLst/>
          </a:blip>
          <a:stretch>
            <a:fillRect/>
          </a:stretch>
        </p:blipFill>
        <p:spPr>
          <a:xfrm>
            <a:off x="140586" y="7884348"/>
            <a:ext cx="1281779" cy="1280001"/>
          </a:xfrm>
          <a:prstGeom prst="rect">
            <a:avLst/>
          </a:prstGeom>
          <a:ln w="12700">
            <a:miter lim="400000"/>
          </a:ln>
        </p:spPr>
      </p:pic>
      <p:pic>
        <p:nvPicPr>
          <p:cNvPr id="449" name="image40.tif" descr="image40.tif"/>
          <p:cNvPicPr>
            <a:picLocks noChangeAspect="1"/>
          </p:cNvPicPr>
          <p:nvPr/>
        </p:nvPicPr>
        <p:blipFill>
          <a:blip r:embed="rId13">
            <a:extLst/>
          </a:blip>
          <a:stretch>
            <a:fillRect/>
          </a:stretch>
        </p:blipFill>
        <p:spPr>
          <a:xfrm>
            <a:off x="1566548" y="7884348"/>
            <a:ext cx="1278226" cy="1280001"/>
          </a:xfrm>
          <a:prstGeom prst="rect">
            <a:avLst/>
          </a:prstGeom>
          <a:ln w="12700">
            <a:miter lim="400000"/>
          </a:ln>
        </p:spPr>
      </p:pic>
      <p:pic>
        <p:nvPicPr>
          <p:cNvPr id="450" name="image41.tif" descr="image41.tif"/>
          <p:cNvPicPr>
            <a:picLocks noChangeAspect="1"/>
          </p:cNvPicPr>
          <p:nvPr/>
        </p:nvPicPr>
        <p:blipFill>
          <a:blip r:embed="rId14">
            <a:extLst/>
          </a:blip>
          <a:stretch>
            <a:fillRect/>
          </a:stretch>
        </p:blipFill>
        <p:spPr>
          <a:xfrm>
            <a:off x="2988959" y="7884348"/>
            <a:ext cx="1278226" cy="1280001"/>
          </a:xfrm>
          <a:prstGeom prst="rect">
            <a:avLst/>
          </a:prstGeom>
          <a:ln w="12700">
            <a:miter lim="400000"/>
          </a:ln>
        </p:spPr>
      </p:pic>
      <p:pic>
        <p:nvPicPr>
          <p:cNvPr id="451" name="image42.tif" descr="image42.tif"/>
          <p:cNvPicPr>
            <a:picLocks noChangeAspect="1"/>
          </p:cNvPicPr>
          <p:nvPr/>
        </p:nvPicPr>
        <p:blipFill>
          <a:blip r:embed="rId15">
            <a:extLst/>
          </a:blip>
          <a:stretch>
            <a:fillRect/>
          </a:stretch>
        </p:blipFill>
        <p:spPr>
          <a:xfrm>
            <a:off x="10099233" y="7803064"/>
            <a:ext cx="1280002" cy="1280001"/>
          </a:xfrm>
          <a:prstGeom prst="rect">
            <a:avLst/>
          </a:prstGeom>
          <a:ln w="12700">
            <a:miter lim="400000"/>
          </a:ln>
        </p:spPr>
      </p:pic>
      <p:pic>
        <p:nvPicPr>
          <p:cNvPr id="452" name="image39.gif" descr="image39.gif"/>
          <p:cNvPicPr>
            <a:picLocks noChangeAspect="1"/>
          </p:cNvPicPr>
          <p:nvPr/>
        </p:nvPicPr>
        <p:blipFill>
          <a:blip r:embed="rId12">
            <a:extLst/>
          </a:blip>
          <a:stretch>
            <a:fillRect/>
          </a:stretch>
        </p:blipFill>
        <p:spPr>
          <a:xfrm>
            <a:off x="406356" y="2105178"/>
            <a:ext cx="5791197" cy="5783163"/>
          </a:xfrm>
          <a:prstGeom prst="rect">
            <a:avLst/>
          </a:prstGeom>
          <a:ln w="12700">
            <a:miter lim="400000"/>
          </a:ln>
        </p:spPr>
      </p:pic>
      <p:sp>
        <p:nvSpPr>
          <p:cNvPr id="453" name="Danger d’explosion…"/>
          <p:cNvSpPr txBox="1"/>
          <p:nvPr/>
        </p:nvSpPr>
        <p:spPr>
          <a:xfrm>
            <a:off x="6197552" y="1725440"/>
            <a:ext cx="6482128" cy="15101569"/>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lnSpc>
                <a:spcPct val="150000"/>
              </a:lnSpc>
              <a:defRPr b="1" sz="5120">
                <a:solidFill>
                  <a:srgbClr val="103184"/>
                </a:solidFill>
                <a:uFill>
                  <a:solidFill>
                    <a:srgbClr val="103184"/>
                  </a:solidFill>
                </a:uFill>
                <a:latin typeface="Arial"/>
                <a:ea typeface="Arial"/>
                <a:cs typeface="Arial"/>
                <a:sym typeface="Arial"/>
              </a:defRPr>
            </a:pPr>
          </a:p>
          <a:p>
            <a:pPr algn="l" defTabSz="1300480">
              <a:lnSpc>
                <a:spcPct val="150000"/>
              </a:lnSpc>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Danger</a:t>
            </a:r>
            <a:r>
              <a:rPr b="1" sz="5120">
                <a:solidFill>
                  <a:srgbClr val="103184"/>
                </a:solidFill>
                <a:uFill>
                  <a:solidFill>
                    <a:srgbClr val="103184"/>
                  </a:solidFill>
                </a:uFill>
              </a:rPr>
              <a:t> </a:t>
            </a:r>
            <a:r>
              <a:rPr b="1" sz="5120">
                <a:solidFill>
                  <a:srgbClr val="103184"/>
                </a:solidFill>
                <a:uFill>
                  <a:solidFill>
                    <a:srgbClr val="103184"/>
                  </a:solidFill>
                </a:uFill>
              </a:rPr>
              <a:t>d’explosion</a:t>
            </a:r>
            <a:endParaRPr b="1" sz="5120">
              <a:solidFill>
                <a:srgbClr val="103184"/>
              </a:solidFill>
              <a:uFill>
                <a:solidFill>
                  <a:srgbClr val="103184"/>
                </a:solidFill>
              </a:uFill>
            </a:endParaRPr>
          </a:p>
          <a:p>
            <a:pPr algn="l" defTabSz="1300480">
              <a:defRPr sz="2844">
                <a:solidFill>
                  <a:srgbClr val="103184"/>
                </a:solidFill>
                <a:uFill>
                  <a:solidFill>
                    <a:srgbClr val="103184"/>
                  </a:solidFill>
                </a:uFill>
                <a:latin typeface="Arial"/>
                <a:ea typeface="Arial"/>
                <a:cs typeface="Arial"/>
                <a:sym typeface="Arial"/>
              </a:defRPr>
            </a:pPr>
          </a:p>
          <a:p>
            <a:pPr algn="l" defTabSz="1300480">
              <a:lnSpc>
                <a:spcPct val="150000"/>
              </a:lnSpc>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Les </a:t>
            </a:r>
            <a:r>
              <a:rPr sz="2844">
                <a:solidFill>
                  <a:srgbClr val="103184"/>
                </a:solidFill>
                <a:uFill>
                  <a:solidFill>
                    <a:srgbClr val="103184"/>
                  </a:solidFill>
                </a:uFill>
              </a:rPr>
              <a:t>substances</a:t>
            </a:r>
            <a:r>
              <a:rPr sz="2844">
                <a:solidFill>
                  <a:srgbClr val="103184"/>
                </a:solidFill>
                <a:uFill>
                  <a:solidFill>
                    <a:srgbClr val="103184"/>
                  </a:solidFill>
                </a:uFill>
              </a:rPr>
              <a:t> </a:t>
            </a:r>
            <a:r>
              <a:rPr sz="2844">
                <a:solidFill>
                  <a:srgbClr val="103184"/>
                </a:solidFill>
                <a:uFill>
                  <a:solidFill>
                    <a:srgbClr val="103184"/>
                  </a:solidFill>
                </a:uFill>
              </a:rPr>
              <a:t>explosives</a:t>
            </a:r>
            <a:r>
              <a:rPr sz="2844">
                <a:solidFill>
                  <a:srgbClr val="103184"/>
                </a:solidFill>
                <a:uFill>
                  <a:solidFill>
                    <a:srgbClr val="103184"/>
                  </a:solidFill>
                </a:uFill>
              </a:rPr>
              <a:t> (</a:t>
            </a:r>
            <a:r>
              <a:rPr sz="2844">
                <a:solidFill>
                  <a:srgbClr val="103184"/>
                </a:solidFill>
                <a:uFill>
                  <a:solidFill>
                    <a:srgbClr val="103184"/>
                  </a:solidFill>
                </a:uFill>
              </a:rPr>
              <a:t>ou</a:t>
            </a:r>
            <a:r>
              <a:rPr sz="2844">
                <a:solidFill>
                  <a:srgbClr val="103184"/>
                </a:solidFill>
                <a:uFill>
                  <a:solidFill>
                    <a:srgbClr val="103184"/>
                  </a:solidFill>
                </a:uFill>
              </a:rPr>
              <a:t> </a:t>
            </a:r>
            <a:r>
              <a:rPr sz="2844">
                <a:solidFill>
                  <a:srgbClr val="103184"/>
                </a:solidFill>
                <a:uFill>
                  <a:solidFill>
                    <a:srgbClr val="103184"/>
                  </a:solidFill>
                </a:uFill>
              </a:rPr>
              <a:t>détonantes</a:t>
            </a:r>
            <a:r>
              <a:rPr sz="2844">
                <a:solidFill>
                  <a:srgbClr val="103184"/>
                </a:solidFill>
                <a:uFill>
                  <a:solidFill>
                    <a:srgbClr val="103184"/>
                  </a:solidFill>
                </a:uFill>
              </a:rPr>
              <a:t>) </a:t>
            </a:r>
            <a:r>
              <a:rPr sz="2844">
                <a:solidFill>
                  <a:srgbClr val="103184"/>
                </a:solidFill>
                <a:uFill>
                  <a:solidFill>
                    <a:srgbClr val="103184"/>
                  </a:solidFill>
                </a:uFill>
              </a:rPr>
              <a:t>peuvent</a:t>
            </a:r>
            <a:r>
              <a:rPr sz="2844">
                <a:solidFill>
                  <a:srgbClr val="103184"/>
                </a:solidFill>
                <a:uFill>
                  <a:solidFill>
                    <a:srgbClr val="103184"/>
                  </a:solidFill>
                </a:uFill>
              </a:rPr>
              <a:t> </a:t>
            </a:r>
            <a:r>
              <a:rPr sz="2844">
                <a:solidFill>
                  <a:srgbClr val="103184"/>
                </a:solidFill>
                <a:uFill>
                  <a:solidFill>
                    <a:srgbClr val="103184"/>
                  </a:solidFill>
                </a:uFill>
              </a:rPr>
              <a:t>exploser</a:t>
            </a:r>
            <a:r>
              <a:rPr sz="2844">
                <a:solidFill>
                  <a:srgbClr val="103184"/>
                </a:solidFill>
                <a:uFill>
                  <a:solidFill>
                    <a:srgbClr val="103184"/>
                  </a:solidFill>
                </a:uFill>
              </a:rPr>
              <a:t> à </a:t>
            </a:r>
            <a:r>
              <a:rPr sz="2844">
                <a:solidFill>
                  <a:srgbClr val="103184"/>
                </a:solidFill>
                <a:uFill>
                  <a:solidFill>
                    <a:srgbClr val="103184"/>
                  </a:solidFill>
                </a:uFill>
              </a:rPr>
              <a:t>une</a:t>
            </a:r>
            <a:r>
              <a:rPr sz="2844">
                <a:solidFill>
                  <a:srgbClr val="103184"/>
                </a:solidFill>
                <a:uFill>
                  <a:solidFill>
                    <a:srgbClr val="103184"/>
                  </a:solidFill>
                </a:uFill>
              </a:rPr>
              <a:t> </a:t>
            </a:r>
            <a:r>
              <a:rPr sz="2844">
                <a:solidFill>
                  <a:srgbClr val="103184"/>
                </a:solidFill>
                <a:uFill>
                  <a:solidFill>
                    <a:srgbClr val="103184"/>
                  </a:solidFill>
                </a:uFill>
              </a:rPr>
              <a:t>température</a:t>
            </a:r>
            <a:r>
              <a:rPr sz="2844">
                <a:solidFill>
                  <a:srgbClr val="103184"/>
                </a:solidFill>
                <a:uFill>
                  <a:solidFill>
                    <a:srgbClr val="103184"/>
                  </a:solidFill>
                </a:uFill>
              </a:rPr>
              <a:t> </a:t>
            </a:r>
            <a:r>
              <a:rPr sz="2844">
                <a:solidFill>
                  <a:srgbClr val="103184"/>
                </a:solidFill>
                <a:uFill>
                  <a:solidFill>
                    <a:srgbClr val="103184"/>
                  </a:solidFill>
                </a:uFill>
              </a:rPr>
              <a:t>déterminée</a:t>
            </a:r>
            <a:r>
              <a:rPr sz="2844">
                <a:solidFill>
                  <a:srgbClr val="103184"/>
                </a:solidFill>
                <a:uFill>
                  <a:solidFill>
                    <a:srgbClr val="103184"/>
                  </a:solidFill>
                </a:uFill>
              </a:rPr>
              <a:t>, au contact </a:t>
            </a:r>
            <a:r>
              <a:rPr sz="2844">
                <a:solidFill>
                  <a:srgbClr val="103184"/>
                </a:solidFill>
                <a:uFill>
                  <a:solidFill>
                    <a:srgbClr val="103184"/>
                  </a:solidFill>
                </a:uFill>
              </a:rPr>
              <a:t>d’une</a:t>
            </a:r>
            <a:r>
              <a:rPr sz="2844">
                <a:solidFill>
                  <a:srgbClr val="103184"/>
                </a:solidFill>
                <a:uFill>
                  <a:solidFill>
                    <a:srgbClr val="103184"/>
                  </a:solidFill>
                </a:uFill>
              </a:rPr>
              <a:t> </a:t>
            </a:r>
            <a:r>
              <a:rPr sz="2844">
                <a:solidFill>
                  <a:srgbClr val="103184"/>
                </a:solidFill>
                <a:uFill>
                  <a:solidFill>
                    <a:srgbClr val="103184"/>
                  </a:solidFill>
                </a:uFill>
              </a:rPr>
              <a:t>autre</a:t>
            </a:r>
            <a:r>
              <a:rPr sz="2844">
                <a:solidFill>
                  <a:srgbClr val="103184"/>
                </a:solidFill>
                <a:uFill>
                  <a:solidFill>
                    <a:srgbClr val="103184"/>
                  </a:solidFill>
                </a:uFill>
              </a:rPr>
              <a:t> </a:t>
            </a:r>
            <a:r>
              <a:rPr sz="2844">
                <a:solidFill>
                  <a:srgbClr val="103184"/>
                </a:solidFill>
                <a:uFill>
                  <a:solidFill>
                    <a:srgbClr val="103184"/>
                  </a:solidFill>
                </a:uFill>
              </a:rPr>
              <a:t>substance</a:t>
            </a:r>
            <a:r>
              <a:rPr sz="2844">
                <a:solidFill>
                  <a:srgbClr val="103184"/>
                </a:solidFill>
                <a:uFill>
                  <a:solidFill>
                    <a:srgbClr val="103184"/>
                  </a:solidFill>
                </a:uFill>
              </a:rPr>
              <a:t>, </a:t>
            </a:r>
            <a:r>
              <a:rPr sz="2844">
                <a:solidFill>
                  <a:srgbClr val="103184"/>
                </a:solidFill>
                <a:uFill>
                  <a:solidFill>
                    <a:srgbClr val="103184"/>
                  </a:solidFill>
                </a:uFill>
              </a:rPr>
              <a:t>par</a:t>
            </a:r>
            <a:r>
              <a:rPr sz="2844">
                <a:solidFill>
                  <a:srgbClr val="103184"/>
                </a:solidFill>
                <a:uFill>
                  <a:solidFill>
                    <a:srgbClr val="103184"/>
                  </a:solidFill>
                </a:uFill>
              </a:rPr>
              <a:t> </a:t>
            </a:r>
            <a:r>
              <a:rPr sz="2844">
                <a:solidFill>
                  <a:srgbClr val="103184"/>
                </a:solidFill>
                <a:uFill>
                  <a:solidFill>
                    <a:srgbClr val="103184"/>
                  </a:solidFill>
                </a:uFill>
              </a:rPr>
              <a:t>choc</a:t>
            </a:r>
            <a:r>
              <a:rPr sz="2844">
                <a:solidFill>
                  <a:srgbClr val="103184"/>
                </a:solidFill>
                <a:uFill>
                  <a:solidFill>
                    <a:srgbClr val="103184"/>
                  </a:solidFill>
                </a:uFill>
              </a:rPr>
              <a:t> </a:t>
            </a:r>
            <a:r>
              <a:rPr sz="2844">
                <a:solidFill>
                  <a:srgbClr val="103184"/>
                </a:solidFill>
                <a:uFill>
                  <a:solidFill>
                    <a:srgbClr val="103184"/>
                  </a:solidFill>
                </a:uFill>
              </a:rPr>
              <a:t>ou</a:t>
            </a:r>
            <a:r>
              <a:rPr sz="2844">
                <a:solidFill>
                  <a:srgbClr val="103184"/>
                </a:solidFill>
                <a:uFill>
                  <a:solidFill>
                    <a:srgbClr val="103184"/>
                  </a:solidFill>
                </a:uFill>
              </a:rPr>
              <a:t> </a:t>
            </a:r>
            <a:r>
              <a:rPr sz="2844">
                <a:solidFill>
                  <a:srgbClr val="103184"/>
                </a:solidFill>
                <a:uFill>
                  <a:solidFill>
                    <a:srgbClr val="103184"/>
                  </a:solidFill>
                </a:uFill>
              </a:rPr>
              <a:t>frottement</a:t>
            </a:r>
            <a:r>
              <a:rPr sz="2844">
                <a:solidFill>
                  <a:srgbClr val="103184"/>
                </a:solidFill>
                <a:uFill>
                  <a:solidFill>
                    <a:srgbClr val="103184"/>
                  </a:solidFill>
                </a:uFill>
              </a:rPr>
              <a:t> (</a:t>
            </a:r>
            <a:r>
              <a:rPr sz="2844">
                <a:solidFill>
                  <a:srgbClr val="103184"/>
                </a:solidFill>
                <a:uFill>
                  <a:solidFill>
                    <a:srgbClr val="103184"/>
                  </a:solidFill>
                </a:uFill>
              </a:rPr>
              <a:t>électricité</a:t>
            </a:r>
            <a:r>
              <a:rPr sz="2844">
                <a:solidFill>
                  <a:srgbClr val="103184"/>
                </a:solidFill>
                <a:uFill>
                  <a:solidFill>
                    <a:srgbClr val="103184"/>
                  </a:solidFill>
                </a:uFill>
              </a:rPr>
              <a:t> </a:t>
            </a:r>
            <a:r>
              <a:rPr sz="2844">
                <a:solidFill>
                  <a:srgbClr val="103184"/>
                </a:solidFill>
                <a:uFill>
                  <a:solidFill>
                    <a:srgbClr val="103184"/>
                  </a:solidFill>
                </a:uFill>
              </a:rPr>
              <a:t>statique</a:t>
            </a:r>
            <a:r>
              <a:rPr sz="2844">
                <a:solidFill>
                  <a:srgbClr val="103184"/>
                </a:solidFill>
                <a:uFill>
                  <a:solidFill>
                    <a:srgbClr val="103184"/>
                  </a:solidFill>
                </a:uFill>
              </a:rPr>
              <a:t>)</a:t>
            </a:r>
            <a:endParaRPr b="1" sz="6257">
              <a:solidFill>
                <a:srgbClr val="103184"/>
              </a:solidFill>
              <a:uFill>
                <a:solidFill>
                  <a:srgbClr val="103184"/>
                </a:solidFill>
              </a:uFill>
            </a:endParaRPr>
          </a:p>
          <a:p>
            <a:pPr algn="l" defTabSz="1300480">
              <a:lnSpc>
                <a:spcPct val="150000"/>
              </a:lnSpc>
              <a:defRPr b="1" sz="6257">
                <a:solidFill>
                  <a:srgbClr val="103184"/>
                </a:solidFill>
                <a:uFill>
                  <a:solidFill>
                    <a:srgbClr val="103184"/>
                  </a:solidFill>
                </a:uFill>
                <a:latin typeface="Arial"/>
                <a:ea typeface="Arial"/>
                <a:cs typeface="Arial"/>
                <a:sym typeface="Arial"/>
              </a:defRPr>
            </a:pPr>
          </a:p>
          <a:p>
            <a:pPr algn="l" defTabSz="1300480">
              <a:lnSpc>
                <a:spcPct val="150000"/>
              </a:lnSpc>
              <a:defRPr b="1" sz="6257">
                <a:solidFill>
                  <a:srgbClr val="103184"/>
                </a:solidFill>
                <a:uFill>
                  <a:solidFill>
                    <a:srgbClr val="103184"/>
                  </a:solidFill>
                </a:uFill>
                <a:latin typeface="Arial"/>
                <a:ea typeface="Arial"/>
                <a:cs typeface="Arial"/>
                <a:sym typeface="Arial"/>
              </a:defRPr>
            </a:pPr>
          </a:p>
          <a:p>
            <a:pPr algn="l" defTabSz="1300480">
              <a:lnSpc>
                <a:spcPct val="150000"/>
              </a:lnSpc>
              <a:defRPr b="1" sz="6257">
                <a:solidFill>
                  <a:srgbClr val="103184"/>
                </a:solidFill>
                <a:uFill>
                  <a:solidFill>
                    <a:srgbClr val="103184"/>
                  </a:solidFill>
                </a:uFill>
                <a:latin typeface="Arial"/>
                <a:ea typeface="Arial"/>
                <a:cs typeface="Arial"/>
                <a:sym typeface="Arial"/>
              </a:defRPr>
            </a:pPr>
          </a:p>
          <a:p>
            <a:pPr algn="l" defTabSz="1300480">
              <a:lnSpc>
                <a:spcPct val="150000"/>
              </a:lnSpc>
              <a:defRPr b="1" sz="6257">
                <a:solidFill>
                  <a:srgbClr val="103184"/>
                </a:solidFill>
                <a:uFill>
                  <a:solidFill>
                    <a:srgbClr val="103184"/>
                  </a:solidFill>
                </a:uFill>
                <a:latin typeface="Arial"/>
                <a:ea typeface="Arial"/>
                <a:cs typeface="Arial"/>
                <a:sym typeface="Arial"/>
              </a:defRPr>
            </a:pPr>
          </a:p>
          <a:p>
            <a:pPr algn="l" defTabSz="1300480">
              <a:lnSpc>
                <a:spcPct val="150000"/>
              </a:lnSpc>
              <a:defRPr b="1" sz="6257">
                <a:solidFill>
                  <a:srgbClr val="103184"/>
                </a:solidFill>
                <a:uFill>
                  <a:solidFill>
                    <a:srgbClr val="103184"/>
                  </a:solidFill>
                </a:uFill>
                <a:latin typeface="Arial"/>
                <a:ea typeface="Arial"/>
                <a:cs typeface="Arial"/>
                <a:sym typeface="Arial"/>
              </a:defRPr>
            </a:pPr>
          </a:p>
        </p:txBody>
      </p:sp>
      <p:pic>
        <p:nvPicPr>
          <p:cNvPr id="454" name="image9.png" descr="image9.png"/>
          <p:cNvPicPr>
            <a:picLocks noChangeAspect="1"/>
          </p:cNvPicPr>
          <p:nvPr/>
        </p:nvPicPr>
        <p:blipFill>
          <a:blip r:embed="rId16">
            <a:extLst/>
          </a:blip>
          <a:stretch>
            <a:fillRect/>
          </a:stretch>
        </p:blipFill>
        <p:spPr>
          <a:xfrm>
            <a:off x="11162453" y="1842346"/>
            <a:ext cx="1517228" cy="1517228"/>
          </a:xfrm>
          <a:prstGeom prst="rect">
            <a:avLst/>
          </a:prstGeom>
          <a:ln w="12700">
            <a:miter lim="400000"/>
          </a:ln>
        </p:spPr>
      </p:pic>
      <p:sp>
        <p:nvSpPr>
          <p:cNvPr id="455" name="12"/>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12</a:t>
            </a:r>
          </a:p>
        </p:txBody>
      </p:sp>
      <p:sp>
        <p:nvSpPr>
          <p:cNvPr id="456" name="Dangers physiques"/>
          <p:cNvSpPr txBox="1"/>
          <p:nvPr/>
        </p:nvSpPr>
        <p:spPr>
          <a:xfrm>
            <a:off x="378424" y="1504796"/>
            <a:ext cx="11921068" cy="683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physiques</a:t>
            </a:r>
            <a:endParaRPr b="1" u="sng">
              <a:solidFill>
                <a:srgbClr val="103184"/>
              </a:solidFill>
              <a:uFill>
                <a:solidFill>
                  <a:srgbClr val="103184"/>
                </a:solidFill>
              </a:uFill>
            </a:endParaR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spTree>
  </p:cSld>
  <p:clrMapOvr>
    <a:masterClrMapping/>
  </p:clrMapOvr>
  <p:transition xmlns:p14="http://schemas.microsoft.com/office/powerpoint/2010/main" spd="med" advClick="0" advTm="0"/>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458"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59"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460"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461"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462"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63"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64"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467" name="Grouper"/>
          <p:cNvGrpSpPr/>
          <p:nvPr/>
        </p:nvGrpSpPr>
        <p:grpSpPr>
          <a:xfrm>
            <a:off x="-2600961" y="4876800"/>
            <a:ext cx="2059095" cy="4334934"/>
            <a:chOff x="0" y="0"/>
            <a:chExt cx="2059093" cy="4334933"/>
          </a:xfrm>
        </p:grpSpPr>
        <p:sp>
          <p:nvSpPr>
            <p:cNvPr id="465"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466"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470" name="Grouper"/>
          <p:cNvGrpSpPr/>
          <p:nvPr/>
        </p:nvGrpSpPr>
        <p:grpSpPr>
          <a:xfrm>
            <a:off x="13221546" y="8726311"/>
            <a:ext cx="3084125" cy="1027289"/>
            <a:chOff x="0" y="0"/>
            <a:chExt cx="3084124" cy="1027288"/>
          </a:xfrm>
        </p:grpSpPr>
        <p:sp>
          <p:nvSpPr>
            <p:cNvPr id="468"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469"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471"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472"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473"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474"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477" name="Grouper"/>
          <p:cNvGrpSpPr/>
          <p:nvPr/>
        </p:nvGrpSpPr>
        <p:grpSpPr>
          <a:xfrm>
            <a:off x="7913499" y="8915560"/>
            <a:ext cx="4874541" cy="778934"/>
            <a:chOff x="0" y="0"/>
            <a:chExt cx="4874540" cy="778932"/>
          </a:xfrm>
        </p:grpSpPr>
        <p:pic>
          <p:nvPicPr>
            <p:cNvPr id="475"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476"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478" name="Gevarenpictogrammen"/>
          <p:cNvSpPr txBox="1"/>
          <p:nvPr>
            <p:ph type="body" idx="1"/>
          </p:nvPr>
        </p:nvSpPr>
        <p:spPr>
          <a:xfrm>
            <a:off x="758612" y="1842346"/>
            <a:ext cx="11921068" cy="6827521"/>
          </a:xfrm>
          <a:prstGeom prst="rect">
            <a:avLst/>
          </a:prstGeom>
        </p:spPr>
        <p:txBody>
          <a:bodyPr lIns="0" tIns="0" rIns="0" bIns="0" anchor="t"/>
          <a:lstStyle/>
          <a:p>
            <a:pPr marL="408658" indent="-408658" defTabSz="1300480">
              <a:lnSpc>
                <a:spcPct val="150000"/>
              </a:lnSpc>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rPr u="sng"/>
              <a:t>Gevarenpictogrammen</a:t>
            </a:r>
          </a:p>
          <a:p>
            <a:pPr lvl="2" marL="0" indent="0" defTabSz="1300480">
              <a:lnSpc>
                <a:spcPct val="150000"/>
              </a:lnSpc>
              <a:spcBef>
                <a:spcPts val="0"/>
              </a:spcBef>
              <a:buSzTx/>
              <a:buNone/>
              <a:defRPr sz="2844">
                <a:solidFill>
                  <a:srgbClr val="103184"/>
                </a:solidFill>
                <a:uFill>
                  <a:solidFill>
                    <a:srgbClr val="103184"/>
                  </a:solidFill>
                </a:uFill>
                <a:latin typeface="Arial"/>
                <a:ea typeface="Arial"/>
                <a:cs typeface="Arial"/>
                <a:sym typeface="Arial"/>
              </a:defRPr>
            </a:pPr>
          </a:p>
          <a:p>
            <a:pPr lvl="1" marL="0" indent="0" defTabSz="1300480">
              <a:lnSpc>
                <a:spcPct val="150000"/>
              </a:lnSpc>
              <a:spcBef>
                <a:spcPts val="0"/>
              </a:spcBef>
              <a:buSzTx/>
              <a:buNone/>
              <a:defRPr sz="2844">
                <a:solidFill>
                  <a:srgbClr val="103184"/>
                </a:solidFill>
                <a:uFill>
                  <a:solidFill>
                    <a:srgbClr val="103184"/>
                  </a:solidFill>
                </a:uFill>
                <a:latin typeface="Arial"/>
                <a:ea typeface="Arial"/>
                <a:cs typeface="Arial"/>
                <a:sym typeface="Arial"/>
              </a:defRPr>
            </a:pPr>
          </a:p>
          <a:p>
            <a:pPr lvl="2" marL="0" indent="0" defTabSz="1300480">
              <a:lnSpc>
                <a:spcPct val="150000"/>
              </a:lnSpc>
              <a:spcBef>
                <a:spcPts val="0"/>
              </a:spcBef>
              <a:buSzTx/>
              <a:buNone/>
              <a:defRPr sz="2844">
                <a:solidFill>
                  <a:srgbClr val="103184"/>
                </a:solidFill>
                <a:uFill>
                  <a:solidFill>
                    <a:srgbClr val="103184"/>
                  </a:solidFill>
                </a:uFill>
                <a:latin typeface="Arial"/>
                <a:ea typeface="Arial"/>
                <a:cs typeface="Arial"/>
                <a:sym typeface="Arial"/>
              </a:defRPr>
            </a:pPr>
          </a:p>
          <a:p>
            <a:pPr lvl="1" marL="0" indent="0" defTabSz="1300480">
              <a:lnSpc>
                <a:spcPct val="150000"/>
              </a:lnSpc>
              <a:spcBef>
                <a:spcPts val="0"/>
              </a:spcBef>
              <a:buSzTx/>
              <a:buNone/>
              <a:defRPr sz="2844">
                <a:solidFill>
                  <a:srgbClr val="103184"/>
                </a:solidFill>
                <a:uFill>
                  <a:solidFill>
                    <a:srgbClr val="103184"/>
                  </a:solidFill>
                </a:uFill>
                <a:latin typeface="Arial"/>
                <a:ea typeface="Arial"/>
                <a:cs typeface="Arial"/>
                <a:sym typeface="Arial"/>
              </a:defRPr>
            </a:pPr>
          </a:p>
        </p:txBody>
      </p:sp>
      <p:pic>
        <p:nvPicPr>
          <p:cNvPr id="479" name="image34.tif" descr="image34.tif"/>
          <p:cNvPicPr>
            <a:picLocks noChangeAspect="1"/>
          </p:cNvPicPr>
          <p:nvPr/>
        </p:nvPicPr>
        <p:blipFill>
          <a:blip r:embed="rId7">
            <a:extLst/>
          </a:blip>
          <a:stretch>
            <a:fillRect/>
          </a:stretch>
        </p:blipFill>
        <p:spPr>
          <a:xfrm>
            <a:off x="7256188" y="7803064"/>
            <a:ext cx="1278226" cy="1280001"/>
          </a:xfrm>
          <a:prstGeom prst="rect">
            <a:avLst/>
          </a:prstGeom>
          <a:ln w="12700">
            <a:miter lim="400000"/>
          </a:ln>
        </p:spPr>
      </p:pic>
      <p:pic>
        <p:nvPicPr>
          <p:cNvPr id="480" name="image35.tif" descr="image35.tif"/>
          <p:cNvPicPr>
            <a:picLocks noChangeAspect="1"/>
          </p:cNvPicPr>
          <p:nvPr/>
        </p:nvPicPr>
        <p:blipFill>
          <a:blip r:embed="rId8">
            <a:extLst/>
          </a:blip>
          <a:stretch>
            <a:fillRect/>
          </a:stretch>
        </p:blipFill>
        <p:spPr>
          <a:xfrm>
            <a:off x="5832004" y="7843707"/>
            <a:ext cx="1280001" cy="1280001"/>
          </a:xfrm>
          <a:prstGeom prst="rect">
            <a:avLst/>
          </a:prstGeom>
          <a:ln w="12700">
            <a:miter lim="400000"/>
          </a:ln>
        </p:spPr>
      </p:pic>
      <p:pic>
        <p:nvPicPr>
          <p:cNvPr id="481" name="image36.tif" descr="image36.tif"/>
          <p:cNvPicPr>
            <a:picLocks noChangeAspect="1"/>
          </p:cNvPicPr>
          <p:nvPr/>
        </p:nvPicPr>
        <p:blipFill>
          <a:blip r:embed="rId9">
            <a:extLst/>
          </a:blip>
          <a:stretch>
            <a:fillRect/>
          </a:stretch>
        </p:blipFill>
        <p:spPr>
          <a:xfrm>
            <a:off x="11519867" y="7823386"/>
            <a:ext cx="1281779" cy="1280001"/>
          </a:xfrm>
          <a:prstGeom prst="rect">
            <a:avLst/>
          </a:prstGeom>
          <a:ln w="12700">
            <a:miter lim="400000"/>
          </a:ln>
        </p:spPr>
      </p:pic>
      <p:pic>
        <p:nvPicPr>
          <p:cNvPr id="482" name="image37.tif" descr="image37.tif"/>
          <p:cNvPicPr>
            <a:picLocks noChangeAspect="1"/>
          </p:cNvPicPr>
          <p:nvPr/>
        </p:nvPicPr>
        <p:blipFill>
          <a:blip r:embed="rId10">
            <a:extLst/>
          </a:blip>
          <a:stretch>
            <a:fillRect/>
          </a:stretch>
        </p:blipFill>
        <p:spPr>
          <a:xfrm>
            <a:off x="4409594" y="7884348"/>
            <a:ext cx="1280001" cy="1280001"/>
          </a:xfrm>
          <a:prstGeom prst="rect">
            <a:avLst/>
          </a:prstGeom>
          <a:ln w="12700">
            <a:miter lim="400000"/>
          </a:ln>
        </p:spPr>
      </p:pic>
      <p:pic>
        <p:nvPicPr>
          <p:cNvPr id="483" name="image38.tif" descr="image38.tif"/>
          <p:cNvPicPr>
            <a:picLocks noChangeAspect="1"/>
          </p:cNvPicPr>
          <p:nvPr/>
        </p:nvPicPr>
        <p:blipFill>
          <a:blip r:embed="rId11">
            <a:extLst/>
          </a:blip>
          <a:stretch>
            <a:fillRect/>
          </a:stretch>
        </p:blipFill>
        <p:spPr>
          <a:xfrm>
            <a:off x="8675045" y="7803064"/>
            <a:ext cx="1281779" cy="1280001"/>
          </a:xfrm>
          <a:prstGeom prst="rect">
            <a:avLst/>
          </a:prstGeom>
          <a:ln w="12700">
            <a:miter lim="400000"/>
          </a:ln>
        </p:spPr>
      </p:pic>
      <p:pic>
        <p:nvPicPr>
          <p:cNvPr id="484" name="image41.tif" descr="image41.tif"/>
          <p:cNvPicPr>
            <a:picLocks noChangeAspect="1"/>
          </p:cNvPicPr>
          <p:nvPr/>
        </p:nvPicPr>
        <p:blipFill>
          <a:blip r:embed="rId12">
            <a:extLst/>
          </a:blip>
          <a:stretch>
            <a:fillRect/>
          </a:stretch>
        </p:blipFill>
        <p:spPr>
          <a:xfrm>
            <a:off x="2988959" y="7884348"/>
            <a:ext cx="1278226" cy="1280001"/>
          </a:xfrm>
          <a:prstGeom prst="rect">
            <a:avLst/>
          </a:prstGeom>
          <a:ln w="12700">
            <a:miter lim="400000"/>
          </a:ln>
        </p:spPr>
      </p:pic>
      <p:pic>
        <p:nvPicPr>
          <p:cNvPr id="485" name="image42.tif" descr="image42.tif"/>
          <p:cNvPicPr>
            <a:picLocks noChangeAspect="1"/>
          </p:cNvPicPr>
          <p:nvPr/>
        </p:nvPicPr>
        <p:blipFill>
          <a:blip r:embed="rId13">
            <a:extLst/>
          </a:blip>
          <a:stretch>
            <a:fillRect/>
          </a:stretch>
        </p:blipFill>
        <p:spPr>
          <a:xfrm>
            <a:off x="10099233" y="7803064"/>
            <a:ext cx="1280002" cy="1280001"/>
          </a:xfrm>
          <a:prstGeom prst="rect">
            <a:avLst/>
          </a:prstGeom>
          <a:ln w="12700">
            <a:miter lim="400000"/>
          </a:ln>
        </p:spPr>
      </p:pic>
      <p:pic>
        <p:nvPicPr>
          <p:cNvPr id="486" name="image40.gif" descr="image40.gif"/>
          <p:cNvPicPr>
            <a:picLocks noChangeAspect="1"/>
          </p:cNvPicPr>
          <p:nvPr/>
        </p:nvPicPr>
        <p:blipFill>
          <a:blip r:embed="rId14">
            <a:extLst/>
          </a:blip>
          <a:stretch>
            <a:fillRect/>
          </a:stretch>
        </p:blipFill>
        <p:spPr>
          <a:xfrm>
            <a:off x="404479" y="2133279"/>
            <a:ext cx="5777579" cy="5785601"/>
          </a:xfrm>
          <a:prstGeom prst="rect">
            <a:avLst/>
          </a:prstGeom>
          <a:ln w="12700">
            <a:miter lim="400000"/>
          </a:ln>
        </p:spPr>
      </p:pic>
      <p:sp>
        <p:nvSpPr>
          <p:cNvPr id="487" name="Inflammable…"/>
          <p:cNvSpPr txBox="1"/>
          <p:nvPr/>
        </p:nvSpPr>
        <p:spPr>
          <a:xfrm>
            <a:off x="5647789" y="1727177"/>
            <a:ext cx="7031891" cy="7353809"/>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Inflammable</a:t>
            </a:r>
            <a:endParaRPr b="1" sz="5120">
              <a:solidFill>
                <a:srgbClr val="103184"/>
              </a:solidFill>
              <a:uFill>
                <a:solidFill>
                  <a:srgbClr val="103184"/>
                </a:solidFill>
              </a:uFill>
            </a:endParaRPr>
          </a:p>
          <a:p>
            <a:pPr algn="l" defTabSz="1300480">
              <a:defRPr b="1" sz="2844">
                <a:solidFill>
                  <a:srgbClr val="103184"/>
                </a:solidFill>
                <a:uFill>
                  <a:solidFill>
                    <a:srgbClr val="103184"/>
                  </a:solidFill>
                </a:uFill>
                <a:latin typeface="Arial"/>
                <a:ea typeface="Arial"/>
                <a:cs typeface="Arial"/>
                <a:sym typeface="Arial"/>
              </a:defRPr>
            </a:pPr>
          </a:p>
          <a:p>
            <a:pPr lvl="1" marL="588081" indent="-299156" algn="l" defTabSz="1300480">
              <a:lnSpc>
                <a:spcPct val="150000"/>
              </a:lnSpc>
              <a:buClr>
                <a:srgbClr val="4B91CD"/>
              </a:buClr>
              <a:buSzPct val="85000"/>
              <a:buFont typeface="Wingdings-Regular"/>
              <a:buChar char="•"/>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Ces produits peuvent s’enflammer :</a:t>
            </a:r>
          </a:p>
          <a:p>
            <a:pPr lvl="2" marL="774347" indent="-231422" algn="l" defTabSz="1300480">
              <a:lnSpc>
                <a:spcPct val="150000"/>
              </a:lnSpc>
              <a:buClr>
                <a:srgbClr val="4B91CD"/>
              </a:buClr>
              <a:buSzPct val="85000"/>
              <a:buFont typeface="Wingdings-Regular"/>
              <a:buChar char="-"/>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Au contact d’une flamme, ….</a:t>
            </a:r>
          </a:p>
          <a:p>
            <a:pPr lvl="2" marL="774347" indent="-231422" algn="l" defTabSz="1300480">
              <a:lnSpc>
                <a:spcPct val="150000"/>
              </a:lnSpc>
              <a:buClr>
                <a:srgbClr val="4B91CD"/>
              </a:buClr>
              <a:buSzPct val="85000"/>
              <a:buFont typeface="Wingdings-Regular"/>
              <a:buChar char="-"/>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Sous l’effet de la chaleur, de frottements, …</a:t>
            </a:r>
          </a:p>
          <a:p>
            <a:pPr lvl="2" marL="774347" indent="-231422" algn="l" defTabSz="1300480">
              <a:lnSpc>
                <a:spcPct val="150000"/>
              </a:lnSpc>
              <a:buClr>
                <a:srgbClr val="4B91CD"/>
              </a:buClr>
              <a:buSzPct val="85000"/>
              <a:buFont typeface="Wingdings-Regular"/>
              <a:buChar char="-"/>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Au contact de l’air</a:t>
            </a:r>
          </a:p>
          <a:p>
            <a:pPr lvl="2" marL="774347" indent="-231422" algn="l" defTabSz="1300480">
              <a:lnSpc>
                <a:spcPct val="150000"/>
              </a:lnSpc>
              <a:buClr>
                <a:srgbClr val="4B91CD"/>
              </a:buClr>
              <a:buSzPct val="85000"/>
              <a:buFont typeface="Wingdings-Regular"/>
              <a:buChar char="-"/>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Au contact de l’eau, s’ils dégagent des gaz inflammables.</a:t>
            </a:r>
          </a:p>
          <a:p>
            <a:pPr algn="l" defTabSz="1300480">
              <a:defRPr sz="2844">
                <a:solidFill>
                  <a:srgbClr val="103184"/>
                </a:solidFill>
                <a:uFill>
                  <a:solidFill>
                    <a:srgbClr val="103184"/>
                  </a:solidFill>
                </a:uFill>
                <a:latin typeface="Arial"/>
                <a:ea typeface="Arial"/>
                <a:cs typeface="Arial"/>
                <a:sym typeface="Arial"/>
              </a:defRPr>
            </a:pPr>
          </a:p>
        </p:txBody>
      </p:sp>
      <p:pic>
        <p:nvPicPr>
          <p:cNvPr id="488" name="image39.tif" descr="image39.tif"/>
          <p:cNvPicPr>
            <a:picLocks noChangeAspect="1"/>
          </p:cNvPicPr>
          <p:nvPr/>
        </p:nvPicPr>
        <p:blipFill>
          <a:blip r:embed="rId15">
            <a:extLst/>
          </a:blip>
          <a:stretch>
            <a:fillRect/>
          </a:stretch>
        </p:blipFill>
        <p:spPr>
          <a:xfrm>
            <a:off x="140586" y="7884348"/>
            <a:ext cx="1281779" cy="1280001"/>
          </a:xfrm>
          <a:prstGeom prst="rect">
            <a:avLst/>
          </a:prstGeom>
          <a:ln w="12700">
            <a:miter lim="400000"/>
          </a:ln>
        </p:spPr>
      </p:pic>
      <p:pic>
        <p:nvPicPr>
          <p:cNvPr id="489" name="image40.gif" descr="image40.gif"/>
          <p:cNvPicPr>
            <a:picLocks noChangeAspect="1"/>
          </p:cNvPicPr>
          <p:nvPr/>
        </p:nvPicPr>
        <p:blipFill>
          <a:blip r:embed="rId14">
            <a:extLst/>
          </a:blip>
          <a:stretch>
            <a:fillRect/>
          </a:stretch>
        </p:blipFill>
        <p:spPr>
          <a:xfrm>
            <a:off x="1566548" y="7864026"/>
            <a:ext cx="1278226" cy="1280002"/>
          </a:xfrm>
          <a:prstGeom prst="rect">
            <a:avLst/>
          </a:prstGeom>
          <a:ln w="12700">
            <a:miter lim="400000"/>
          </a:ln>
        </p:spPr>
      </p:pic>
      <p:pic>
        <p:nvPicPr>
          <p:cNvPr id="490" name="image44.png" descr="image44.png"/>
          <p:cNvPicPr>
            <a:picLocks noChangeAspect="1"/>
          </p:cNvPicPr>
          <p:nvPr/>
        </p:nvPicPr>
        <p:blipFill>
          <a:blip r:embed="rId16">
            <a:extLst/>
          </a:blip>
          <a:stretch>
            <a:fillRect/>
          </a:stretch>
        </p:blipFill>
        <p:spPr>
          <a:xfrm>
            <a:off x="11191806" y="1593210"/>
            <a:ext cx="1487875" cy="1487876"/>
          </a:xfrm>
          <a:prstGeom prst="rect">
            <a:avLst/>
          </a:prstGeom>
          <a:ln w="12700">
            <a:miter lim="400000"/>
          </a:ln>
        </p:spPr>
      </p:pic>
      <p:sp>
        <p:nvSpPr>
          <p:cNvPr id="491" name="13"/>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13</a:t>
            </a:r>
          </a:p>
        </p:txBody>
      </p:sp>
      <p:sp>
        <p:nvSpPr>
          <p:cNvPr id="492" name="Dangers physiques"/>
          <p:cNvSpPr txBox="1"/>
          <p:nvPr/>
        </p:nvSpPr>
        <p:spPr>
          <a:xfrm>
            <a:off x="378424" y="1504796"/>
            <a:ext cx="11921068" cy="683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physiques</a:t>
            </a:r>
            <a:endParaRPr b="1" u="sng">
              <a:solidFill>
                <a:srgbClr val="103184"/>
              </a:solidFill>
              <a:uFill>
                <a:solidFill>
                  <a:srgbClr val="103184"/>
                </a:solidFill>
              </a:uFill>
            </a:endParaR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sp>
        <p:nvSpPr>
          <p:cNvPr id="493" name="Caractéristiques et pictogrammes"/>
          <p:cNvSpPr txBox="1"/>
          <p:nvPr>
            <p:ph type="title"/>
          </p:nvPr>
        </p:nvSpPr>
        <p:spPr>
          <a:xfrm>
            <a:off x="758613" y="325119"/>
            <a:ext cx="9861974"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495"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496"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497"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498"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499"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00"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01"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504" name="Grouper"/>
          <p:cNvGrpSpPr/>
          <p:nvPr/>
        </p:nvGrpSpPr>
        <p:grpSpPr>
          <a:xfrm>
            <a:off x="-2600961" y="4876800"/>
            <a:ext cx="2059095" cy="4334934"/>
            <a:chOff x="0" y="0"/>
            <a:chExt cx="2059093" cy="4334933"/>
          </a:xfrm>
        </p:grpSpPr>
        <p:sp>
          <p:nvSpPr>
            <p:cNvPr id="502"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503"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507" name="Grouper"/>
          <p:cNvGrpSpPr/>
          <p:nvPr/>
        </p:nvGrpSpPr>
        <p:grpSpPr>
          <a:xfrm>
            <a:off x="13221546" y="8726311"/>
            <a:ext cx="3084125" cy="1027289"/>
            <a:chOff x="0" y="0"/>
            <a:chExt cx="3084124" cy="1027288"/>
          </a:xfrm>
        </p:grpSpPr>
        <p:sp>
          <p:nvSpPr>
            <p:cNvPr id="505"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506"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508"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509"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510"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511"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514" name="Grouper"/>
          <p:cNvGrpSpPr/>
          <p:nvPr/>
        </p:nvGrpSpPr>
        <p:grpSpPr>
          <a:xfrm>
            <a:off x="7913499" y="8915560"/>
            <a:ext cx="4874541" cy="778934"/>
            <a:chOff x="0" y="0"/>
            <a:chExt cx="4874540" cy="778932"/>
          </a:xfrm>
        </p:grpSpPr>
        <p:pic>
          <p:nvPicPr>
            <p:cNvPr id="512"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513"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graphicFrame>
        <p:nvGraphicFramePr>
          <p:cNvPr id="515" name="Tableau 1"/>
          <p:cNvGraphicFramePr/>
          <p:nvPr/>
        </p:nvGraphicFramePr>
        <p:xfrm>
          <a:off x="325121" y="2619276"/>
          <a:ext cx="11555965" cy="697043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131340"/>
                <a:gridCol w="3162712"/>
                <a:gridCol w="2958441"/>
                <a:gridCol w="3303469"/>
              </a:tblGrid>
              <a:tr h="2077459">
                <a:tc>
                  <a:txBody>
                    <a:bodyPr/>
                    <a:lstStyle/>
                    <a:p>
                      <a:pPr defTabSz="1300480">
                        <a:lnSpc>
                          <a:spcPts val="1900"/>
                        </a:lnSpc>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EU</a:t>
                      </a: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D7B4A0"/>
                    </a:solidFill>
                  </a:tcPr>
                </a:tc>
                <a:tc>
                  <a:txBody>
                    <a:bodyPr/>
                    <a:lstStyle/>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r>
                        <a:t>Extrêmement</a:t>
                      </a:r>
                    </a:p>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r>
                        <a:t>inflammable</a:t>
                      </a:r>
                    </a:p>
                    <a:p>
                      <a:pPr defTabSz="1300480">
                        <a:lnSpc>
                          <a:spcPts val="800"/>
                        </a:lnSpc>
                        <a:defRPr b="1" sz="2275">
                          <a:solidFill>
                            <a:srgbClr val="103184"/>
                          </a:solidFill>
                          <a:uFill>
                            <a:solidFill>
                              <a:srgbClr val="103184"/>
                            </a:solidFill>
                          </a:uFill>
                          <a:latin typeface="Calibri"/>
                          <a:ea typeface="Calibri"/>
                          <a:cs typeface="Calibri"/>
                          <a:sym typeface="Calibri"/>
                        </a:defRPr>
                      </a:pPr>
                      <a:r>
                        <a:t>F</a:t>
                      </a:r>
                      <a:r>
                        <a:rPr baseline="30593"/>
                        <a:t>+</a:t>
                      </a:r>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D7B4A0"/>
                    </a:solidFill>
                  </a:tcPr>
                </a:tc>
                <a:tc>
                  <a:txBody>
                    <a:bodyPr/>
                    <a:lstStyle/>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r>
                        <a:t>Facilement</a:t>
                      </a:r>
                      <a:r>
                        <a:t> </a:t>
                      </a:r>
                      <a:r>
                        <a:t>inflammable</a:t>
                      </a:r>
                    </a:p>
                    <a:p>
                      <a:pPr defTabSz="1300480">
                        <a:lnSpc>
                          <a:spcPts val="800"/>
                        </a:lnSpc>
                        <a:defRPr b="1" sz="2275">
                          <a:solidFill>
                            <a:srgbClr val="103184"/>
                          </a:solidFill>
                          <a:uFill>
                            <a:solidFill>
                              <a:srgbClr val="103184"/>
                            </a:solidFill>
                          </a:uFill>
                          <a:latin typeface="Calibri"/>
                          <a:ea typeface="Calibri"/>
                          <a:cs typeface="Calibri"/>
                          <a:sym typeface="Calibri"/>
                        </a:defRPr>
                      </a:pPr>
                      <a:r>
                        <a:t>F</a:t>
                      </a:r>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D7B4A0"/>
                    </a:solidFill>
                  </a:tcPr>
                </a:tc>
                <a:tc>
                  <a:txBody>
                    <a:bodyPr/>
                    <a:lstStyle/>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r>
                        <a:t>Inflammable</a:t>
                      </a:r>
                    </a:p>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r>
                        <a:rPr b="0"/>
                        <a:t>Pas de </a:t>
                      </a:r>
                      <a:r>
                        <a:rPr b="0"/>
                        <a:t>pictogramme</a:t>
                      </a:r>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D7B4A0"/>
                    </a:solidFill>
                  </a:tcPr>
                </a:tc>
              </a:tr>
              <a:tr h="738738">
                <a:tc>
                  <a:txBody>
                    <a:bodyPr/>
                    <a:lstStyle/>
                    <a:p>
                      <a:pPr defTabSz="1300480">
                        <a:lnSpc>
                          <a:spcPts val="1900"/>
                        </a:lnSpc>
                        <a:defRPr sz="2275">
                          <a:solidFill>
                            <a:srgbClr val="103184"/>
                          </a:solidFill>
                          <a:uFill>
                            <a:solidFill>
                              <a:srgbClr val="103184"/>
                            </a:solidFill>
                          </a:uFill>
                          <a:latin typeface="Calibri"/>
                          <a:ea typeface="Calibri"/>
                          <a:cs typeface="Calibri"/>
                          <a:sym typeface="Calibri"/>
                        </a:defRPr>
                      </a:pPr>
                    </a:p>
                    <a:p>
                      <a:pPr defTabSz="1300480">
                        <a:lnSpc>
                          <a:spcPts val="1900"/>
                        </a:lnSpc>
                        <a:defRPr sz="2275">
                          <a:solidFill>
                            <a:srgbClr val="103184"/>
                          </a:solidFill>
                          <a:uFill>
                            <a:solidFill>
                              <a:srgbClr val="103184"/>
                            </a:solidFill>
                          </a:uFill>
                          <a:latin typeface="Calibri"/>
                          <a:ea typeface="Calibri"/>
                          <a:cs typeface="Calibri"/>
                          <a:sym typeface="Calibri"/>
                        </a:defRPr>
                      </a:pPr>
                      <a:r>
                        <a:t>Point </a:t>
                      </a:r>
                      <a:r>
                        <a:t>éclair</a:t>
                      </a:r>
                    </a:p>
                    <a:p>
                      <a:pPr defTabSz="1300480">
                        <a:lnSpc>
                          <a:spcPts val="1900"/>
                        </a:lnSpc>
                        <a:defRPr sz="2275">
                          <a:solidFill>
                            <a:srgbClr val="103184"/>
                          </a:solidFill>
                          <a:uFill>
                            <a:solidFill>
                              <a:srgbClr val="103184"/>
                            </a:solidFill>
                          </a:uFill>
                          <a:latin typeface="Calibri"/>
                          <a:ea typeface="Calibri"/>
                          <a:cs typeface="Calibri"/>
                          <a:sym typeface="Calibri"/>
                        </a:defRPr>
                      </a:pP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D7B4A0"/>
                    </a:solidFill>
                  </a:tcPr>
                </a:tc>
                <a:tc>
                  <a:txBody>
                    <a:bodyPr/>
                    <a:lstStyle/>
                    <a:p>
                      <a:pPr defTabSz="1300480">
                        <a:lnSpc>
                          <a:spcPts val="1900"/>
                        </a:lnSpc>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&lt; </a:t>
                      </a:r>
                      <a:r>
                        <a:rPr sz="2275">
                          <a:solidFill>
                            <a:srgbClr val="103184"/>
                          </a:solidFill>
                          <a:uFill>
                            <a:solidFill>
                              <a:srgbClr val="103184"/>
                            </a:solidFill>
                          </a:uFill>
                          <a:latin typeface="Calibri"/>
                          <a:ea typeface="Calibri"/>
                          <a:cs typeface="Calibri"/>
                          <a:sym typeface="Calibri"/>
                        </a:rPr>
                        <a:t>0°C </a:t>
                      </a:r>
                    </a:p>
                    <a:p>
                      <a:pPr defTabSz="1300480">
                        <a:lnSpc>
                          <a:spcPts val="1900"/>
                        </a:lnSpc>
                        <a:defRPr sz="2560">
                          <a:solidFill>
                            <a:srgbClr val="91C8EB"/>
                          </a:solidFill>
                          <a:uFill>
                            <a:solidFill>
                              <a:srgbClr val="91C8EB"/>
                            </a:solidFill>
                          </a:uFill>
                          <a:latin typeface="Arial"/>
                          <a:ea typeface="Arial"/>
                          <a:cs typeface="Arial"/>
                          <a:sym typeface="Arial"/>
                        </a:defRPr>
                      </a:pPr>
                      <a:endParaRPr sz="2275">
                        <a:solidFill>
                          <a:srgbClr val="103184"/>
                        </a:solidFill>
                        <a:uFill>
                          <a:solidFill>
                            <a:srgbClr val="103184"/>
                          </a:solidFill>
                        </a:uFill>
                        <a:latin typeface="Calibri"/>
                        <a:ea typeface="Calibri"/>
                        <a:cs typeface="Calibri"/>
                        <a:sym typeface="Calibri"/>
                      </a:endParaRP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D7B4A0"/>
                    </a:solidFill>
                  </a:tcPr>
                </a:tc>
                <a:tc>
                  <a:txBody>
                    <a:bodyPr/>
                    <a:lstStyle/>
                    <a:p>
                      <a:pPr defTabSz="1300480">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&gt; 0°C et  </a:t>
                      </a:r>
                      <a:r>
                        <a:rPr sz="2275">
                          <a:solidFill>
                            <a:srgbClr val="103184"/>
                          </a:solidFill>
                          <a:uFill>
                            <a:solidFill>
                              <a:srgbClr val="103184"/>
                            </a:solidFill>
                          </a:uFill>
                          <a:latin typeface="Symbol"/>
                          <a:ea typeface="Symbol"/>
                          <a:cs typeface="Symbol"/>
                          <a:sym typeface="Symbol"/>
                        </a:rPr>
                        <a:t>£</a:t>
                      </a:r>
                      <a:r>
                        <a:rPr sz="2275">
                          <a:solidFill>
                            <a:srgbClr val="103184"/>
                          </a:solidFill>
                          <a:uFill>
                            <a:solidFill>
                              <a:srgbClr val="103184"/>
                            </a:solidFill>
                          </a:uFill>
                          <a:latin typeface="Calibri"/>
                          <a:ea typeface="Calibri"/>
                          <a:cs typeface="Calibri"/>
                          <a:sym typeface="Calibri"/>
                        </a:rPr>
                        <a:t> 21 °C</a:t>
                      </a:r>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D7B4A0"/>
                    </a:solidFill>
                  </a:tcPr>
                </a:tc>
                <a:tc>
                  <a:txBody>
                    <a:bodyPr/>
                    <a:lstStyle/>
                    <a:p>
                      <a:pPr defTabSz="1300480">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&gt; </a:t>
                      </a:r>
                      <a:r>
                        <a:rPr sz="2275">
                          <a:solidFill>
                            <a:srgbClr val="103184"/>
                          </a:solidFill>
                          <a:uFill>
                            <a:solidFill>
                              <a:srgbClr val="103184"/>
                            </a:solidFill>
                          </a:uFill>
                          <a:latin typeface="Calibri"/>
                          <a:ea typeface="Calibri"/>
                          <a:cs typeface="Calibri"/>
                          <a:sym typeface="Calibri"/>
                        </a:rPr>
                        <a:t>21 °C et </a:t>
                      </a:r>
                      <a:r>
                        <a:rPr sz="2275">
                          <a:solidFill>
                            <a:srgbClr val="103184"/>
                          </a:solidFill>
                          <a:uFill>
                            <a:solidFill>
                              <a:srgbClr val="103184"/>
                            </a:solidFill>
                          </a:uFill>
                          <a:latin typeface="Symbol"/>
                          <a:ea typeface="Symbol"/>
                          <a:cs typeface="Symbol"/>
                          <a:sym typeface="Symbol"/>
                        </a:rPr>
                        <a:t>£</a:t>
                      </a:r>
                      <a:r>
                        <a:rPr sz="2275">
                          <a:solidFill>
                            <a:srgbClr val="103184"/>
                          </a:solidFill>
                          <a:uFill>
                            <a:solidFill>
                              <a:srgbClr val="103184"/>
                            </a:solidFill>
                          </a:uFill>
                          <a:latin typeface="Calibri"/>
                          <a:ea typeface="Calibri"/>
                          <a:cs typeface="Calibri"/>
                          <a:sym typeface="Calibri"/>
                        </a:rPr>
                        <a:t> 55 °C</a:t>
                      </a:r>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D7B4A0"/>
                    </a:solidFill>
                  </a:tcPr>
                </a:tc>
              </a:tr>
              <a:tr h="1020466">
                <a:tc>
                  <a:txBody>
                    <a:bodyPr/>
                    <a:lstStyle/>
                    <a:p>
                      <a:pPr defTabSz="1300480">
                        <a:lnSpc>
                          <a:spcPts val="1900"/>
                        </a:lnSpc>
                        <a:defRPr sz="2275">
                          <a:solidFill>
                            <a:srgbClr val="103184"/>
                          </a:solidFill>
                          <a:uFill>
                            <a:solidFill>
                              <a:srgbClr val="103184"/>
                            </a:solidFill>
                          </a:uFill>
                          <a:latin typeface="Calibri"/>
                          <a:ea typeface="Calibri"/>
                          <a:cs typeface="Calibri"/>
                          <a:sym typeface="Calibri"/>
                        </a:defRPr>
                      </a:pPr>
                    </a:p>
                    <a:p>
                      <a:pPr defTabSz="1300480">
                        <a:lnSpc>
                          <a:spcPts val="1900"/>
                        </a:lnSpc>
                        <a:defRPr sz="2275">
                          <a:solidFill>
                            <a:srgbClr val="103184"/>
                          </a:solidFill>
                          <a:uFill>
                            <a:solidFill>
                              <a:srgbClr val="103184"/>
                            </a:solidFill>
                          </a:uFill>
                          <a:latin typeface="Calibri"/>
                          <a:ea typeface="Calibri"/>
                          <a:cs typeface="Calibri"/>
                          <a:sym typeface="Calibri"/>
                        </a:defRPr>
                      </a:pPr>
                      <a:r>
                        <a:t>Point </a:t>
                      </a:r>
                      <a:r>
                        <a:t>éclair</a:t>
                      </a:r>
                    </a:p>
                    <a:p>
                      <a:pPr defTabSz="1300480">
                        <a:lnSpc>
                          <a:spcPts val="1900"/>
                        </a:lnSpc>
                        <a:defRPr sz="2275">
                          <a:solidFill>
                            <a:srgbClr val="103184"/>
                          </a:solidFill>
                          <a:uFill>
                            <a:solidFill>
                              <a:srgbClr val="103184"/>
                            </a:solidFill>
                          </a:uFill>
                          <a:latin typeface="Calibri"/>
                          <a:ea typeface="Calibri"/>
                          <a:cs typeface="Calibri"/>
                          <a:sym typeface="Calibri"/>
                        </a:defRPr>
                      </a:pPr>
                    </a:p>
                    <a:p>
                      <a:pPr defTabSz="1300480">
                        <a:lnSpc>
                          <a:spcPts val="1900"/>
                        </a:lnSpc>
                        <a:defRPr sz="2275">
                          <a:solidFill>
                            <a:srgbClr val="103184"/>
                          </a:solidFill>
                          <a:uFill>
                            <a:solidFill>
                              <a:srgbClr val="103184"/>
                            </a:solidFill>
                          </a:uFill>
                          <a:latin typeface="Calibri"/>
                          <a:ea typeface="Calibri"/>
                          <a:cs typeface="Calibri"/>
                          <a:sym typeface="Calibri"/>
                        </a:defRPr>
                      </a:pPr>
                      <a:r>
                        <a:t>Point </a:t>
                      </a:r>
                      <a:r>
                        <a:t>initial</a:t>
                      </a:r>
                      <a:r>
                        <a:t> </a:t>
                      </a:r>
                      <a:r>
                        <a:t>d’ébullition</a:t>
                      </a: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c>
                  <a:txBody>
                    <a:bodyPr/>
                    <a:lstStyle/>
                    <a:p>
                      <a:pPr defTabSz="1300480">
                        <a:lnSpc>
                          <a:spcPts val="1900"/>
                        </a:lnSpc>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&lt; 23 °C</a:t>
                      </a:r>
                    </a:p>
                    <a:p>
                      <a:pPr defTabSz="1300480">
                        <a:lnSpc>
                          <a:spcPts val="1900"/>
                        </a:lnSpc>
                        <a:defRPr sz="2560">
                          <a:solidFill>
                            <a:srgbClr val="91C8EB"/>
                          </a:solidFill>
                          <a:uFill>
                            <a:solidFill>
                              <a:srgbClr val="91C8EB"/>
                            </a:solidFill>
                          </a:uFill>
                          <a:latin typeface="Arial"/>
                          <a:ea typeface="Arial"/>
                          <a:cs typeface="Arial"/>
                          <a:sym typeface="Arial"/>
                        </a:defRPr>
                      </a:pPr>
                      <a:endParaRPr sz="2275">
                        <a:solidFill>
                          <a:srgbClr val="103184"/>
                        </a:solidFill>
                        <a:uFill>
                          <a:solidFill>
                            <a:srgbClr val="103184"/>
                          </a:solidFill>
                        </a:uFill>
                        <a:latin typeface="Calibri"/>
                        <a:ea typeface="Calibri"/>
                        <a:cs typeface="Calibri"/>
                        <a:sym typeface="Calibri"/>
                      </a:endParaRPr>
                    </a:p>
                    <a:p>
                      <a:pPr defTabSz="1300480">
                        <a:lnSpc>
                          <a:spcPts val="1900"/>
                        </a:lnSpc>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Symbol"/>
                          <a:ea typeface="Symbol"/>
                          <a:cs typeface="Symbol"/>
                          <a:sym typeface="Symbol"/>
                        </a:rPr>
                        <a:t>£</a:t>
                      </a:r>
                      <a:r>
                        <a:rPr sz="2275">
                          <a:solidFill>
                            <a:srgbClr val="103184"/>
                          </a:solidFill>
                          <a:uFill>
                            <a:solidFill>
                              <a:srgbClr val="103184"/>
                            </a:solidFill>
                          </a:uFill>
                          <a:latin typeface="Calibri"/>
                          <a:ea typeface="Calibri"/>
                          <a:cs typeface="Calibri"/>
                          <a:sym typeface="Calibri"/>
                        </a:rPr>
                        <a:t> 35 °C</a:t>
                      </a: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c>
                  <a:txBody>
                    <a:bodyPr/>
                    <a:lstStyle/>
                    <a:p>
                      <a:pPr defTabSz="1300480">
                        <a:lnSpc>
                          <a:spcPts val="1900"/>
                        </a:lnSpc>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&lt; 23 °C</a:t>
                      </a:r>
                    </a:p>
                    <a:p>
                      <a:pPr defTabSz="1300480">
                        <a:lnSpc>
                          <a:spcPts val="1900"/>
                        </a:lnSpc>
                        <a:defRPr sz="2560">
                          <a:solidFill>
                            <a:srgbClr val="91C8EB"/>
                          </a:solidFill>
                          <a:uFill>
                            <a:solidFill>
                              <a:srgbClr val="91C8EB"/>
                            </a:solidFill>
                          </a:uFill>
                          <a:latin typeface="Arial"/>
                          <a:ea typeface="Arial"/>
                          <a:cs typeface="Arial"/>
                          <a:sym typeface="Arial"/>
                        </a:defRPr>
                      </a:pPr>
                      <a:endParaRPr sz="2275">
                        <a:solidFill>
                          <a:srgbClr val="103184"/>
                        </a:solidFill>
                        <a:uFill>
                          <a:solidFill>
                            <a:srgbClr val="103184"/>
                          </a:solidFill>
                        </a:uFill>
                        <a:latin typeface="Calibri"/>
                        <a:ea typeface="Calibri"/>
                        <a:cs typeface="Calibri"/>
                        <a:sym typeface="Calibri"/>
                      </a:endParaRPr>
                    </a:p>
                    <a:p>
                      <a:pPr defTabSz="1300480">
                        <a:lnSpc>
                          <a:spcPts val="1900"/>
                        </a:lnSpc>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&gt; 35 °C</a:t>
                      </a: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c>
                  <a:txBody>
                    <a:bodyPr/>
                    <a:lstStyle/>
                    <a:p>
                      <a:pPr defTabSz="1300480">
                        <a:lnSpc>
                          <a:spcPts val="1900"/>
                        </a:lnSpc>
                        <a:defRPr sz="2275">
                          <a:solidFill>
                            <a:srgbClr val="103184"/>
                          </a:solidFill>
                          <a:uFill>
                            <a:solidFill>
                              <a:srgbClr val="103184"/>
                            </a:solidFill>
                          </a:uFill>
                          <a:latin typeface="Calibri"/>
                          <a:ea typeface="Calibri"/>
                          <a:cs typeface="Calibri"/>
                          <a:sym typeface="Calibri"/>
                        </a:defRPr>
                      </a:pPr>
                    </a:p>
                    <a:p>
                      <a:pPr defTabSz="1300480">
                        <a:lnSpc>
                          <a:spcPts val="1900"/>
                        </a:lnSpc>
                        <a:defRPr sz="2275">
                          <a:solidFill>
                            <a:srgbClr val="103184"/>
                          </a:solidFill>
                          <a:uFill>
                            <a:solidFill>
                              <a:srgbClr val="103184"/>
                            </a:solidFill>
                          </a:uFill>
                          <a:latin typeface="Calibri"/>
                          <a:ea typeface="Calibri"/>
                          <a:cs typeface="Calibri"/>
                          <a:sym typeface="Calibri"/>
                        </a:defRPr>
                      </a:pPr>
                      <a:r>
                        <a:rPr>
                          <a:latin typeface="Symbol"/>
                          <a:ea typeface="Symbol"/>
                          <a:cs typeface="Symbol"/>
                          <a:sym typeface="Symbol"/>
                        </a:rPr>
                        <a:t>³</a:t>
                      </a:r>
                      <a:r>
                        <a:t>23 °C et </a:t>
                      </a:r>
                      <a:r>
                        <a:rPr>
                          <a:latin typeface="Symbol"/>
                          <a:ea typeface="Symbol"/>
                          <a:cs typeface="Symbol"/>
                          <a:sym typeface="Symbol"/>
                        </a:rPr>
                        <a:t>£</a:t>
                      </a:r>
                      <a:r>
                        <a:t> 60 °C</a:t>
                      </a:r>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r>
              <a:tr h="551926">
                <a:tc rowSpan="2">
                  <a:txBody>
                    <a:bodyPr/>
                    <a:lstStyle/>
                    <a:p>
                      <a:pPr defTabSz="1300480">
                        <a:lnSpc>
                          <a:spcPts val="1900"/>
                        </a:lnSpc>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GHS</a:t>
                      </a: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c>
                  <a:txBody>
                    <a:bodyPr/>
                    <a:lstStyle/>
                    <a:p>
                      <a:pPr defTabSz="1300480">
                        <a:lnSpc>
                          <a:spcPts val="1900"/>
                        </a:lnSpc>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Cat. 1</a:t>
                      </a: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c>
                  <a:txBody>
                    <a:bodyPr/>
                    <a:lstStyle/>
                    <a:p>
                      <a:pPr defTabSz="1300480">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Cat</a:t>
                      </a:r>
                      <a:r>
                        <a:rPr sz="2275">
                          <a:solidFill>
                            <a:srgbClr val="103184"/>
                          </a:solidFill>
                          <a:uFill>
                            <a:solidFill>
                              <a:srgbClr val="103184"/>
                            </a:solidFill>
                          </a:uFill>
                          <a:latin typeface="Calibri"/>
                          <a:ea typeface="Calibri"/>
                          <a:cs typeface="Calibri"/>
                          <a:sym typeface="Calibri"/>
                        </a:rPr>
                        <a:t>. 1</a:t>
                      </a: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c>
                  <a:txBody>
                    <a:bodyPr/>
                    <a:lstStyle/>
                    <a:p>
                      <a:pPr defTabSz="1300480">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latin typeface="Calibri"/>
                          <a:ea typeface="Calibri"/>
                          <a:cs typeface="Calibri"/>
                          <a:sym typeface="Calibri"/>
                        </a:rPr>
                        <a:t>Cat</a:t>
                      </a:r>
                      <a:r>
                        <a:rPr sz="2275">
                          <a:solidFill>
                            <a:srgbClr val="103184"/>
                          </a:solidFill>
                          <a:uFill>
                            <a:solidFill>
                              <a:srgbClr val="103184"/>
                            </a:solidFill>
                          </a:uFill>
                          <a:latin typeface="Calibri"/>
                          <a:ea typeface="Calibri"/>
                          <a:cs typeface="Calibri"/>
                          <a:sym typeface="Calibri"/>
                        </a:rPr>
                        <a:t>. 1</a:t>
                      </a:r>
                    </a:p>
                  </a:txBody>
                  <a:tcPr marL="63500" marR="63500" marT="63500" marB="63500" anchor="ctr"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r>
              <a:tr h="2581843">
                <a:tc vMerge="1">
                  <a:tcPr/>
                </a:tc>
                <a:tc>
                  <a:txBody>
                    <a:bodyPr/>
                    <a:lstStyle/>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r>
                        <a:t>Danger</a:t>
                      </a:r>
                    </a:p>
                    <a:p>
                      <a:pPr defTabSz="1300480">
                        <a:lnSpc>
                          <a:spcPts val="800"/>
                        </a:lnSpc>
                        <a:defRPr b="1" sz="2275">
                          <a:solidFill>
                            <a:srgbClr val="103184"/>
                          </a:solidFill>
                          <a:uFill>
                            <a:solidFill>
                              <a:srgbClr val="103184"/>
                            </a:solidFill>
                          </a:uFill>
                          <a:latin typeface="Calibri"/>
                          <a:ea typeface="Calibri"/>
                          <a:cs typeface="Calibri"/>
                          <a:sym typeface="Calibri"/>
                        </a:defRPr>
                      </a:pPr>
                      <a:r>
                        <a:rPr b="0"/>
                        <a:t>Inflammable</a:t>
                      </a:r>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c>
                  <a:txBody>
                    <a:bodyPr/>
                    <a:lstStyle/>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r>
                        <a:t>Danger</a:t>
                      </a:r>
                    </a:p>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endParaRPr b="0"/>
                    </a:p>
                    <a:p>
                      <a:pPr defTabSz="1300480">
                        <a:lnSpc>
                          <a:spcPts val="800"/>
                        </a:lnSpc>
                        <a:defRPr b="1" sz="2275">
                          <a:solidFill>
                            <a:srgbClr val="103184"/>
                          </a:solidFill>
                          <a:uFill>
                            <a:solidFill>
                              <a:srgbClr val="103184"/>
                            </a:solidFill>
                          </a:uFill>
                          <a:latin typeface="Calibri"/>
                          <a:ea typeface="Calibri"/>
                          <a:cs typeface="Calibri"/>
                          <a:sym typeface="Calibri"/>
                        </a:defRPr>
                      </a:pPr>
                      <a:r>
                        <a:rPr b="0"/>
                        <a:t>inflammable</a:t>
                      </a:r>
                      <a:endParaRPr b="0"/>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c>
                  <a:txBody>
                    <a:bodyPr/>
                    <a:lstStyle/>
                    <a:p>
                      <a:pPr defTabSz="1300480">
                        <a:lnSpc>
                          <a:spcPts val="800"/>
                        </a:lnSpc>
                        <a:defRPr b="1" sz="2275">
                          <a:solidFill>
                            <a:srgbClr val="103184"/>
                          </a:solidFill>
                          <a:uFill>
                            <a:solidFill>
                              <a:srgbClr val="103184"/>
                            </a:solidFill>
                          </a:uFill>
                          <a:latin typeface="Calibri"/>
                          <a:ea typeface="Calibri"/>
                          <a:cs typeface="Calibri"/>
                          <a:sym typeface="Calibri"/>
                        </a:defRPr>
                      </a:pPr>
                    </a:p>
                    <a:p>
                      <a:pPr defTabSz="1300480">
                        <a:lnSpc>
                          <a:spcPts val="800"/>
                        </a:lnSpc>
                        <a:defRPr b="1" sz="2275">
                          <a:solidFill>
                            <a:srgbClr val="103184"/>
                          </a:solidFill>
                          <a:uFill>
                            <a:solidFill>
                              <a:srgbClr val="103184"/>
                            </a:solidFill>
                          </a:uFill>
                          <a:latin typeface="Calibri"/>
                          <a:ea typeface="Calibri"/>
                          <a:cs typeface="Calibri"/>
                          <a:sym typeface="Calibri"/>
                        </a:defRPr>
                      </a:pPr>
                      <a:r>
                        <a:t>Attention</a:t>
                      </a:r>
                    </a:p>
                    <a:p>
                      <a:pPr defTabSz="1300480">
                        <a:lnSpc>
                          <a:spcPts val="800"/>
                        </a:lnSpc>
                        <a:defRPr b="1" sz="2275">
                          <a:solidFill>
                            <a:srgbClr val="103184"/>
                          </a:solidFill>
                          <a:uFill>
                            <a:solidFill>
                              <a:srgbClr val="103184"/>
                            </a:solidFill>
                          </a:uFill>
                          <a:latin typeface="Calibri"/>
                          <a:ea typeface="Calibri"/>
                          <a:cs typeface="Calibri"/>
                          <a:sym typeface="Calibri"/>
                        </a:defRPr>
                      </a:pPr>
                      <a:r>
                        <a:rPr b="0"/>
                        <a:t>inflammable</a:t>
                      </a:r>
                      <a:endParaRPr b="0"/>
                    </a:p>
                  </a:txBody>
                  <a:tcPr marL="63500" marR="63500" marT="63500" marB="63500" anchor="t" anchorCtr="0" horzOverflow="overflow">
                    <a:lnL w="18062">
                      <a:solidFill>
                        <a:srgbClr val="000000"/>
                      </a:solidFill>
                      <a:miter lim="400000"/>
                    </a:lnL>
                    <a:lnR w="18062">
                      <a:solidFill>
                        <a:srgbClr val="000000"/>
                      </a:solidFill>
                      <a:miter lim="400000"/>
                    </a:lnR>
                    <a:lnT w="18062">
                      <a:solidFill>
                        <a:srgbClr val="000000"/>
                      </a:solidFill>
                      <a:miter lim="400000"/>
                    </a:lnT>
                    <a:lnB w="18062">
                      <a:solidFill>
                        <a:srgbClr val="000000"/>
                      </a:solidFill>
                      <a:miter lim="400000"/>
                    </a:lnB>
                    <a:solidFill>
                      <a:srgbClr val="92D050"/>
                    </a:solidFill>
                  </a:tcPr>
                </a:tc>
              </a:tr>
            </a:tbl>
          </a:graphicData>
        </a:graphic>
      </p:graphicFrame>
      <p:pic>
        <p:nvPicPr>
          <p:cNvPr id="516" name="image45.pdf" descr="image45.pdf"/>
          <p:cNvPicPr>
            <a:picLocks noChangeAspect="1"/>
          </p:cNvPicPr>
          <p:nvPr/>
        </p:nvPicPr>
        <p:blipFill>
          <a:blip r:embed="rId7">
            <a:extLst/>
          </a:blip>
          <a:stretch>
            <a:fillRect/>
          </a:stretch>
        </p:blipFill>
        <p:spPr>
          <a:xfrm>
            <a:off x="3664830" y="3856642"/>
            <a:ext cx="582825" cy="582825"/>
          </a:xfrm>
          <a:prstGeom prst="rect">
            <a:avLst/>
          </a:prstGeom>
          <a:ln w="12700">
            <a:miter lim="400000"/>
          </a:ln>
        </p:spPr>
      </p:pic>
      <p:pic>
        <p:nvPicPr>
          <p:cNvPr id="517" name="image46.png" descr="image46.png"/>
          <p:cNvPicPr>
            <a:picLocks noChangeAspect="1"/>
          </p:cNvPicPr>
          <p:nvPr/>
        </p:nvPicPr>
        <p:blipFill>
          <a:blip r:embed="rId8">
            <a:extLst/>
          </a:blip>
          <a:stretch>
            <a:fillRect/>
          </a:stretch>
        </p:blipFill>
        <p:spPr>
          <a:xfrm>
            <a:off x="3664830" y="8303947"/>
            <a:ext cx="860640" cy="819201"/>
          </a:xfrm>
          <a:prstGeom prst="rect">
            <a:avLst/>
          </a:prstGeom>
          <a:ln w="12700">
            <a:miter lim="400000"/>
          </a:ln>
        </p:spPr>
      </p:pic>
      <p:pic>
        <p:nvPicPr>
          <p:cNvPr id="518" name="image45.pdf" descr="image45.pdf"/>
          <p:cNvPicPr>
            <a:picLocks noChangeAspect="1"/>
          </p:cNvPicPr>
          <p:nvPr/>
        </p:nvPicPr>
        <p:blipFill>
          <a:blip r:embed="rId9">
            <a:extLst/>
          </a:blip>
          <a:stretch>
            <a:fillRect/>
          </a:stretch>
        </p:blipFill>
        <p:spPr>
          <a:xfrm>
            <a:off x="6964230" y="3856644"/>
            <a:ext cx="582825" cy="582825"/>
          </a:xfrm>
          <a:prstGeom prst="rect">
            <a:avLst/>
          </a:prstGeom>
          <a:ln w="12700">
            <a:miter lim="400000"/>
          </a:ln>
        </p:spPr>
      </p:pic>
      <p:pic>
        <p:nvPicPr>
          <p:cNvPr id="519" name="image46.png" descr="image46.png"/>
          <p:cNvPicPr>
            <a:picLocks noChangeAspect="1"/>
          </p:cNvPicPr>
          <p:nvPr/>
        </p:nvPicPr>
        <p:blipFill>
          <a:blip r:embed="rId8">
            <a:extLst/>
          </a:blip>
          <a:stretch>
            <a:fillRect/>
          </a:stretch>
        </p:blipFill>
        <p:spPr>
          <a:xfrm>
            <a:off x="10044969" y="8329803"/>
            <a:ext cx="860641" cy="819201"/>
          </a:xfrm>
          <a:prstGeom prst="rect">
            <a:avLst/>
          </a:prstGeom>
          <a:ln w="12700">
            <a:miter lim="400000"/>
          </a:ln>
        </p:spPr>
      </p:pic>
      <p:pic>
        <p:nvPicPr>
          <p:cNvPr id="520" name="image46.png" descr="image46.png"/>
          <p:cNvPicPr>
            <a:picLocks noChangeAspect="1"/>
          </p:cNvPicPr>
          <p:nvPr/>
        </p:nvPicPr>
        <p:blipFill>
          <a:blip r:embed="rId8">
            <a:extLst/>
          </a:blip>
          <a:stretch>
            <a:fillRect/>
          </a:stretch>
        </p:blipFill>
        <p:spPr>
          <a:xfrm>
            <a:off x="6835392" y="8303947"/>
            <a:ext cx="860640" cy="819201"/>
          </a:xfrm>
          <a:prstGeom prst="rect">
            <a:avLst/>
          </a:prstGeom>
          <a:ln w="12700">
            <a:miter lim="400000"/>
          </a:ln>
        </p:spPr>
      </p:pic>
      <p:sp>
        <p:nvSpPr>
          <p:cNvPr id="521" name="14"/>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14</a:t>
            </a:r>
          </a:p>
        </p:txBody>
      </p:sp>
      <p:sp>
        <p:nvSpPr>
          <p:cNvPr id="522" name="Dangers physiques (produits inflammables)"/>
          <p:cNvSpPr txBox="1"/>
          <p:nvPr/>
        </p:nvSpPr>
        <p:spPr>
          <a:xfrm>
            <a:off x="378424" y="1625601"/>
            <a:ext cx="11921068" cy="21933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physiques</a:t>
            </a:r>
            <a:r>
              <a:rPr b="1" u="sng">
                <a:solidFill>
                  <a:srgbClr val="103184"/>
                </a:solidFill>
                <a:uFill>
                  <a:solidFill>
                    <a:srgbClr val="103184"/>
                  </a:solidFill>
                </a:uFill>
              </a:rPr>
              <a:t> (</a:t>
            </a:r>
            <a:r>
              <a:rPr b="1" u="sng">
                <a:solidFill>
                  <a:srgbClr val="103184"/>
                </a:solidFill>
                <a:uFill>
                  <a:solidFill>
                    <a:srgbClr val="103184"/>
                  </a:solidFill>
                </a:uFill>
              </a:rPr>
              <a:t>produits</a:t>
            </a:r>
            <a:r>
              <a:rPr b="1" u="sng">
                <a:solidFill>
                  <a:srgbClr val="103184"/>
                </a:solidFill>
                <a:uFill>
                  <a:solidFill>
                    <a:srgbClr val="103184"/>
                  </a:solidFill>
                </a:uFill>
              </a:rPr>
              <a:t> </a:t>
            </a:r>
            <a:r>
              <a:rPr b="1" u="sng">
                <a:solidFill>
                  <a:srgbClr val="103184"/>
                </a:solidFill>
                <a:uFill>
                  <a:solidFill>
                    <a:srgbClr val="103184"/>
                  </a:solidFill>
                </a:uFill>
              </a:rPr>
              <a:t>inflammables</a:t>
            </a:r>
            <a:r>
              <a:rPr b="1" u="sng">
                <a:solidFill>
                  <a:srgbClr val="103184"/>
                </a:solidFill>
                <a:uFill>
                  <a:solidFill>
                    <a:srgbClr val="103184"/>
                  </a:solidFill>
                </a:uFill>
              </a:rPr>
              <a:t>)</a:t>
            </a:r>
          </a:p>
          <a:p>
            <a:pPr lvl="2" marL="738187" indent="-195262" algn="l" defTabSz="1300480">
              <a:lnSpc>
                <a:spcPct val="200000"/>
              </a:lnSpc>
              <a:defRPr sz="3413">
                <a:solidFill>
                  <a:srgbClr val="103184"/>
                </a:solidFill>
                <a:uFill>
                  <a:solidFill>
                    <a:srgbClr val="103184"/>
                  </a:solidFill>
                </a:uFill>
                <a:latin typeface="Arial"/>
                <a:ea typeface="Arial"/>
                <a:cs typeface="Arial"/>
                <a:sym typeface="Arial"/>
              </a:defRPr>
            </a:pPr>
          </a:p>
        </p:txBody>
      </p:sp>
      <p:sp>
        <p:nvSpPr>
          <p:cNvPr id="523" name="Modifier : 2 clics"/>
          <p:cNvSpPr txBox="1"/>
          <p:nvPr>
            <p:ph type="title"/>
          </p:nvPr>
        </p:nvSpPr>
        <p:spPr>
          <a:xfrm>
            <a:off x="758613" y="325119"/>
            <a:ext cx="9861974" cy="1300481"/>
          </a:xfrm>
          <a:prstGeom prst="rect">
            <a:avLst/>
          </a:prstGeom>
        </p:spPr>
        <p:txBody>
          <a:bodyPr lIns="0" tIns="0" rIns="0" bIns="0"/>
          <a:lstStyle/>
          <a:p>
            <a:pPr algn="l" defTabSz="1300480">
              <a:defRPr b="1" sz="4266">
                <a:solidFill>
                  <a:srgbClr val="FFFFFF"/>
                </a:solidFill>
                <a:uFill>
                  <a:solidFill>
                    <a:srgbClr val="FFFFFF"/>
                  </a:solidFill>
                </a:uFill>
                <a:latin typeface="Arial"/>
                <a:ea typeface="Arial"/>
                <a:cs typeface="Arial"/>
                <a:sym typeface="Arial"/>
              </a:defRPr>
            </a:pPr>
          </a:p>
        </p:txBody>
      </p:sp>
      <p:sp>
        <p:nvSpPr>
          <p:cNvPr id="524" name="Caractéristiques et pictogrammes"/>
          <p:cNvSpPr txBox="1"/>
          <p:nvPr/>
        </p:nvSpPr>
        <p:spPr>
          <a:xfrm>
            <a:off x="758612" y="325119"/>
            <a:ext cx="9198213" cy="13004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defRPr b="1" sz="4266">
                <a:solidFill>
                  <a:srgbClr val="FFFFFF"/>
                </a:solidFill>
                <a:uFill>
                  <a:solidFill>
                    <a:srgbClr val="FFFFFF"/>
                  </a:solidFill>
                </a:uFill>
                <a:latin typeface="Arial"/>
                <a:ea typeface="Arial"/>
                <a:cs typeface="Arial"/>
                <a:sym typeface="Arial"/>
              </a:defRPr>
            </a:lvl1pPr>
          </a:lstStyle>
          <a:p>
            <a:pPr>
              <a:defRPr b="0" sz="3413">
                <a:solidFill>
                  <a:srgbClr val="91C8EB"/>
                </a:solidFill>
                <a:uFill>
                  <a:solidFill>
                    <a:srgbClr val="91C8EB"/>
                  </a:solidFill>
                </a:uFill>
              </a:defRPr>
            </a:pPr>
            <a:r>
              <a:rPr b="1" sz="4266">
                <a:solidFill>
                  <a:srgbClr val="FFFFFF"/>
                </a:solidFill>
                <a:uFill>
                  <a:solidFill>
                    <a:srgbClr val="FFFFFF"/>
                  </a:solidFill>
                </a:uFill>
              </a:rPr>
              <a:t>Caractéristiques et pictogrammes</a:t>
            </a:r>
          </a:p>
        </p:txBody>
      </p:sp>
    </p:spTree>
  </p:cSld>
  <p:clrMapOvr>
    <a:masterClrMapping/>
  </p:clrMapOvr>
  <p:transition xmlns:p14="http://schemas.microsoft.com/office/powerpoint/2010/main" spd="med" advClick="0" advTm="0"/>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526"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27"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528"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529"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530"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31"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32"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535" name="Grouper"/>
          <p:cNvGrpSpPr/>
          <p:nvPr/>
        </p:nvGrpSpPr>
        <p:grpSpPr>
          <a:xfrm>
            <a:off x="-2600961" y="4876800"/>
            <a:ext cx="2059095" cy="4334934"/>
            <a:chOff x="0" y="0"/>
            <a:chExt cx="2059093" cy="4334933"/>
          </a:xfrm>
        </p:grpSpPr>
        <p:sp>
          <p:nvSpPr>
            <p:cNvPr id="533"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534"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538" name="Grouper"/>
          <p:cNvGrpSpPr/>
          <p:nvPr/>
        </p:nvGrpSpPr>
        <p:grpSpPr>
          <a:xfrm>
            <a:off x="13221546" y="8726311"/>
            <a:ext cx="3084125" cy="1027289"/>
            <a:chOff x="0" y="0"/>
            <a:chExt cx="3084124" cy="1027288"/>
          </a:xfrm>
        </p:grpSpPr>
        <p:sp>
          <p:nvSpPr>
            <p:cNvPr id="536"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537"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539"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540"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541"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542"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545" name="Grouper"/>
          <p:cNvGrpSpPr/>
          <p:nvPr/>
        </p:nvGrpSpPr>
        <p:grpSpPr>
          <a:xfrm>
            <a:off x="7913499" y="8915560"/>
            <a:ext cx="4874541" cy="778934"/>
            <a:chOff x="0" y="0"/>
            <a:chExt cx="4874540" cy="778932"/>
          </a:xfrm>
        </p:grpSpPr>
        <p:pic>
          <p:nvPicPr>
            <p:cNvPr id="543"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544"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546" name="Dangers physiques…"/>
          <p:cNvSpPr txBox="1"/>
          <p:nvPr>
            <p:ph type="body" idx="1"/>
          </p:nvPr>
        </p:nvSpPr>
        <p:spPr>
          <a:xfrm>
            <a:off x="758613" y="1886611"/>
            <a:ext cx="11462740" cy="6743983"/>
          </a:xfrm>
          <a:prstGeom prst="rect">
            <a:avLst/>
          </a:prstGeom>
        </p:spPr>
        <p:txBody>
          <a:bodyPr lIns="0" tIns="0" rIns="0" bIns="0" anchor="t"/>
          <a:lstStyle/>
          <a:p>
            <a:pPr marL="446255" indent="-446255" defTabSz="1183436">
              <a:spcBef>
                <a:spcPts val="0"/>
              </a:spcBef>
              <a:buClr>
                <a:srgbClr val="CC0000"/>
              </a:buClr>
              <a:buSzPct val="80000"/>
              <a:buFont typeface="Wingdings-Regular"/>
              <a:defRPr b="1" sz="2588">
                <a:solidFill>
                  <a:srgbClr val="103184"/>
                </a:solidFill>
                <a:uFill>
                  <a:solidFill>
                    <a:srgbClr val="103184"/>
                  </a:solidFill>
                </a:uFill>
                <a:latin typeface="Arial"/>
                <a:ea typeface="Arial"/>
                <a:cs typeface="Arial"/>
                <a:sym typeface="Arial"/>
              </a:defRPr>
            </a:pPr>
            <a:r>
              <a:rPr sz="3106" u="sng"/>
              <a:t>Dangers physiques</a:t>
            </a:r>
          </a:p>
          <a:p>
            <a:pPr marL="371879" indent="-371879" defTabSz="1183436">
              <a:spcBef>
                <a:spcPts val="0"/>
              </a:spcBef>
              <a:buClr>
                <a:srgbClr val="CC0000"/>
              </a:buClr>
              <a:buSzPct val="80000"/>
              <a:buFont typeface="Wingdings-Regular"/>
              <a:defRPr b="1" sz="2588">
                <a:solidFill>
                  <a:srgbClr val="103184"/>
                </a:solidFill>
                <a:uFill>
                  <a:solidFill>
                    <a:srgbClr val="103184"/>
                  </a:solidFill>
                </a:uFill>
                <a:latin typeface="Arial"/>
                <a:ea typeface="Arial"/>
                <a:cs typeface="Arial"/>
                <a:sym typeface="Arial"/>
              </a:defRPr>
            </a:pPr>
            <a:r>
              <a:t>Produit inflammable: </a:t>
            </a:r>
          </a:p>
          <a:p>
            <a:pPr marL="0" indent="0" defTabSz="1183436">
              <a:spcBef>
                <a:spcPts val="0"/>
              </a:spcBef>
              <a:buSzTx/>
              <a:buNone/>
              <a:defRPr b="1" sz="2588">
                <a:solidFill>
                  <a:srgbClr val="103184"/>
                </a:solidFill>
                <a:uFill>
                  <a:solidFill>
                    <a:srgbClr val="103184"/>
                  </a:solidFill>
                </a:uFill>
                <a:latin typeface="Arial"/>
                <a:ea typeface="Arial"/>
                <a:cs typeface="Arial"/>
                <a:sym typeface="Arial"/>
              </a:defRPr>
            </a:pPr>
          </a:p>
          <a:p>
            <a:pPr lvl="1" marL="492617" indent="-229695" defTabSz="1183436">
              <a:spcBef>
                <a:spcPts val="0"/>
              </a:spcBef>
              <a:buSzTx/>
              <a:buNone/>
              <a:defRPr sz="2588">
                <a:solidFill>
                  <a:srgbClr val="103184"/>
                </a:solidFill>
                <a:uFill>
                  <a:solidFill>
                    <a:srgbClr val="103184"/>
                  </a:solidFill>
                </a:uFill>
                <a:latin typeface="Arial"/>
                <a:ea typeface="Arial"/>
                <a:cs typeface="Arial"/>
                <a:sym typeface="Arial"/>
              </a:defRPr>
            </a:pPr>
            <a:r>
              <a:t>    </a:t>
            </a:r>
            <a:r>
              <a:rPr b="1"/>
              <a:t>Point d’éclair :</a:t>
            </a:r>
            <a:r>
              <a:t> </a:t>
            </a:r>
            <a:r>
              <a:rPr>
                <a:solidFill>
                  <a:srgbClr val="000099"/>
                </a:solidFill>
                <a:uFill>
                  <a:solidFill>
                    <a:srgbClr val="000099"/>
                  </a:solidFill>
                </a:uFill>
              </a:rPr>
              <a:t>La </a:t>
            </a:r>
            <a:r>
              <a:rPr>
                <a:solidFill>
                  <a:srgbClr val="CC0000"/>
                </a:solidFill>
                <a:uFill>
                  <a:solidFill>
                    <a:srgbClr val="CC0000"/>
                  </a:solidFill>
                </a:uFill>
              </a:rPr>
              <a:t>température</a:t>
            </a:r>
            <a:r>
              <a:rPr>
                <a:solidFill>
                  <a:srgbClr val="000099"/>
                </a:solidFill>
                <a:uFill>
                  <a:solidFill>
                    <a:srgbClr val="000099"/>
                  </a:solidFill>
                </a:uFill>
              </a:rPr>
              <a:t> la plus basse à laquelle un liquide (ou un solide) dégage assez de </a:t>
            </a:r>
            <a:r>
              <a:rPr>
                <a:solidFill>
                  <a:srgbClr val="CC0000"/>
                </a:solidFill>
                <a:uFill>
                  <a:solidFill>
                    <a:srgbClr val="CC0000"/>
                  </a:solidFill>
                </a:uFill>
              </a:rPr>
              <a:t>vapeur</a:t>
            </a:r>
            <a:r>
              <a:rPr>
                <a:solidFill>
                  <a:srgbClr val="000099"/>
                </a:solidFill>
                <a:uFill>
                  <a:solidFill>
                    <a:srgbClr val="000099"/>
                  </a:solidFill>
                </a:uFill>
              </a:rPr>
              <a:t> pour que se produise à sa surface un mélange air-vapeur inflammable</a:t>
            </a:r>
          </a:p>
          <a:p>
            <a:pPr lvl="2" marL="0" indent="0" defTabSz="1183436">
              <a:spcBef>
                <a:spcPts val="0"/>
              </a:spcBef>
              <a:buSzTx/>
              <a:buNone/>
              <a:defRPr sz="2588">
                <a:solidFill>
                  <a:srgbClr val="103184"/>
                </a:solidFill>
                <a:uFill>
                  <a:solidFill>
                    <a:srgbClr val="103184"/>
                  </a:solidFill>
                </a:uFill>
                <a:latin typeface="Arial"/>
                <a:ea typeface="Arial"/>
                <a:cs typeface="Arial"/>
                <a:sym typeface="Arial"/>
              </a:defRPr>
            </a:pPr>
          </a:p>
          <a:p>
            <a:pPr lvl="4" marL="1110917" indent="-260032" defTabSz="1183436">
              <a:spcBef>
                <a:spcPts val="0"/>
              </a:spcBef>
              <a:buSzTx/>
              <a:buNone/>
              <a:defRPr sz="2588">
                <a:solidFill>
                  <a:srgbClr val="103184"/>
                </a:solidFill>
                <a:uFill>
                  <a:solidFill>
                    <a:srgbClr val="103184"/>
                  </a:solidFill>
                </a:uFill>
                <a:latin typeface="Arial"/>
                <a:ea typeface="Arial"/>
                <a:cs typeface="Arial"/>
                <a:sym typeface="Arial"/>
              </a:defRPr>
            </a:pPr>
            <a:r>
              <a:rPr b="1"/>
              <a:t>ex. : point d’éclair de l’acétone = -19 °C</a:t>
            </a:r>
          </a:p>
          <a:p>
            <a:pPr lvl="4" marL="1110917" indent="-260032" defTabSz="1183436">
              <a:spcBef>
                <a:spcPts val="0"/>
              </a:spcBef>
              <a:buSzTx/>
              <a:buNone/>
              <a:defRPr b="1" sz="2588">
                <a:solidFill>
                  <a:srgbClr val="103184"/>
                </a:solidFill>
                <a:uFill>
                  <a:solidFill>
                    <a:srgbClr val="103184"/>
                  </a:solidFill>
                </a:uFill>
                <a:latin typeface="Arial"/>
                <a:ea typeface="Arial"/>
                <a:cs typeface="Arial"/>
                <a:sym typeface="Arial"/>
              </a:defRPr>
            </a:pPr>
          </a:p>
          <a:p>
            <a:pPr lvl="2" marL="671751" indent="-177689" defTabSz="1183436">
              <a:spcBef>
                <a:spcPts val="0"/>
              </a:spcBef>
              <a:buSzTx/>
              <a:buNone/>
              <a:defRPr sz="2588">
                <a:solidFill>
                  <a:srgbClr val="103184"/>
                </a:solidFill>
                <a:uFill>
                  <a:solidFill>
                    <a:srgbClr val="103184"/>
                  </a:solidFill>
                </a:uFill>
                <a:latin typeface="Arial"/>
                <a:ea typeface="Arial"/>
                <a:cs typeface="Arial"/>
                <a:sym typeface="Arial"/>
              </a:defRPr>
            </a:pPr>
            <a:r>
              <a:rPr b="1"/>
              <a:t> Triangle du feu :</a:t>
            </a:r>
            <a:r>
              <a:t> 3 conditions différentes nécessaire pour avoir un feu ou une explosion :</a:t>
            </a:r>
          </a:p>
          <a:p>
            <a:pPr lvl="3" marL="0" indent="0" defTabSz="1183436">
              <a:spcBef>
                <a:spcPts val="0"/>
              </a:spcBef>
              <a:buSzTx/>
              <a:buNone/>
              <a:defRPr sz="2588">
                <a:solidFill>
                  <a:srgbClr val="103184"/>
                </a:solidFill>
                <a:uFill>
                  <a:solidFill>
                    <a:srgbClr val="103184"/>
                  </a:solidFill>
                </a:uFill>
                <a:latin typeface="Arial"/>
                <a:ea typeface="Arial"/>
                <a:cs typeface="Arial"/>
                <a:sym typeface="Arial"/>
              </a:defRPr>
            </a:pPr>
          </a:p>
          <a:p>
            <a:pPr lvl="3" marL="923853" indent="-250658" defTabSz="1183436">
              <a:spcBef>
                <a:spcPts val="0"/>
              </a:spcBef>
              <a:buClr>
                <a:srgbClr val="00FF00"/>
              </a:buClr>
              <a:buSzPct val="85000"/>
              <a:buFont typeface="Wingdings-Regular"/>
              <a:defRPr sz="2588">
                <a:solidFill>
                  <a:srgbClr val="103184"/>
                </a:solidFill>
                <a:uFill>
                  <a:solidFill>
                    <a:srgbClr val="103184"/>
                  </a:solidFill>
                </a:uFill>
                <a:latin typeface="Arial"/>
                <a:ea typeface="Arial"/>
                <a:cs typeface="Arial"/>
                <a:sym typeface="Arial"/>
              </a:defRPr>
            </a:pPr>
            <a:r>
              <a:rPr b="1"/>
              <a:t>Air/oxygène (comburant)</a:t>
            </a:r>
          </a:p>
          <a:p>
            <a:pPr lvl="3" marL="923853" indent="-250658" defTabSz="1183436">
              <a:spcBef>
                <a:spcPts val="0"/>
              </a:spcBef>
              <a:buClr>
                <a:srgbClr val="00FF00"/>
              </a:buClr>
              <a:buSzPct val="85000"/>
              <a:buFont typeface="Wingdings-Regular"/>
              <a:defRPr sz="2588">
                <a:solidFill>
                  <a:srgbClr val="103184"/>
                </a:solidFill>
                <a:uFill>
                  <a:solidFill>
                    <a:srgbClr val="103184"/>
                  </a:solidFill>
                </a:uFill>
                <a:latin typeface="Arial"/>
                <a:ea typeface="Arial"/>
                <a:cs typeface="Arial"/>
                <a:sym typeface="Arial"/>
              </a:defRPr>
            </a:pPr>
            <a:r>
              <a:rPr b="1"/>
              <a:t>Produit inflammable (combustible)</a:t>
            </a:r>
          </a:p>
          <a:p>
            <a:pPr lvl="3" marL="923853" indent="-250658" defTabSz="1183436">
              <a:spcBef>
                <a:spcPts val="0"/>
              </a:spcBef>
              <a:buClr>
                <a:srgbClr val="00FF00"/>
              </a:buClr>
              <a:buSzPct val="85000"/>
              <a:buFont typeface="Wingdings-Regular"/>
              <a:defRPr sz="2588">
                <a:solidFill>
                  <a:srgbClr val="103184"/>
                </a:solidFill>
                <a:uFill>
                  <a:solidFill>
                    <a:srgbClr val="103184"/>
                  </a:solidFill>
                </a:uFill>
                <a:latin typeface="Arial"/>
                <a:ea typeface="Arial"/>
                <a:cs typeface="Arial"/>
                <a:sym typeface="Arial"/>
              </a:defRPr>
            </a:pPr>
            <a:r>
              <a:rPr b="1"/>
              <a:t>Source de chaleur (étincelle, flamme)</a:t>
            </a:r>
          </a:p>
          <a:p>
            <a:pPr marL="0" indent="0" defTabSz="1183436">
              <a:spcBef>
                <a:spcPts val="0"/>
              </a:spcBef>
              <a:buSzTx/>
              <a:buNone/>
              <a:defRPr b="1" sz="2588">
                <a:solidFill>
                  <a:srgbClr val="103184"/>
                </a:solidFill>
                <a:uFill>
                  <a:solidFill>
                    <a:srgbClr val="103184"/>
                  </a:solidFill>
                </a:uFill>
                <a:latin typeface="Arial"/>
                <a:ea typeface="Arial"/>
                <a:cs typeface="Arial"/>
                <a:sym typeface="Arial"/>
              </a:defRPr>
            </a:pPr>
          </a:p>
          <a:p>
            <a:pPr lvl="4" marL="1110917" indent="-260032" defTabSz="1183436">
              <a:spcBef>
                <a:spcPts val="0"/>
              </a:spcBef>
              <a:buSzTx/>
              <a:buNone/>
              <a:defRPr b="1" sz="2588">
                <a:solidFill>
                  <a:srgbClr val="103184"/>
                </a:solidFill>
                <a:uFill>
                  <a:solidFill>
                    <a:srgbClr val="103184"/>
                  </a:solidFill>
                </a:uFill>
                <a:latin typeface="Arial"/>
                <a:ea typeface="Arial"/>
                <a:cs typeface="Arial"/>
                <a:sym typeface="Arial"/>
              </a:defRPr>
            </a:pPr>
          </a:p>
        </p:txBody>
      </p:sp>
      <p:sp>
        <p:nvSpPr>
          <p:cNvPr id="547" name="15"/>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15</a:t>
            </a:r>
          </a:p>
        </p:txBody>
      </p:sp>
      <p:sp>
        <p:nvSpPr>
          <p:cNvPr id="548"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550"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51"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552"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553"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554"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55"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56"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559" name="Grouper"/>
          <p:cNvGrpSpPr/>
          <p:nvPr/>
        </p:nvGrpSpPr>
        <p:grpSpPr>
          <a:xfrm>
            <a:off x="-2600961" y="4876800"/>
            <a:ext cx="2059095" cy="4334934"/>
            <a:chOff x="0" y="0"/>
            <a:chExt cx="2059093" cy="4334933"/>
          </a:xfrm>
        </p:grpSpPr>
        <p:sp>
          <p:nvSpPr>
            <p:cNvPr id="557"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558"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562" name="Grouper"/>
          <p:cNvGrpSpPr/>
          <p:nvPr/>
        </p:nvGrpSpPr>
        <p:grpSpPr>
          <a:xfrm>
            <a:off x="13221546" y="8726311"/>
            <a:ext cx="3084125" cy="1027289"/>
            <a:chOff x="0" y="0"/>
            <a:chExt cx="3084124" cy="1027288"/>
          </a:xfrm>
        </p:grpSpPr>
        <p:sp>
          <p:nvSpPr>
            <p:cNvPr id="560"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561"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563"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564"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565"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566"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569" name="Grouper"/>
          <p:cNvGrpSpPr/>
          <p:nvPr/>
        </p:nvGrpSpPr>
        <p:grpSpPr>
          <a:xfrm>
            <a:off x="7913499" y="8915560"/>
            <a:ext cx="4874541" cy="778934"/>
            <a:chOff x="0" y="0"/>
            <a:chExt cx="4874540" cy="778932"/>
          </a:xfrm>
        </p:grpSpPr>
        <p:pic>
          <p:nvPicPr>
            <p:cNvPr id="567"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568"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570" name="Dangers physiques…"/>
          <p:cNvSpPr txBox="1"/>
          <p:nvPr/>
        </p:nvSpPr>
        <p:spPr>
          <a:xfrm>
            <a:off x="325119" y="1684231"/>
            <a:ext cx="11921068" cy="104663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physiques</a:t>
            </a:r>
            <a:endParaRPr b="1" u="sng">
              <a:solidFill>
                <a:srgbClr val="103184"/>
              </a:solidFill>
              <a:uFill>
                <a:solidFill>
                  <a:srgbClr val="103184"/>
                </a:solidFill>
              </a:uFill>
            </a:endParaRPr>
          </a:p>
          <a:p>
            <a:pPr lvl="1" marL="8658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Produits</a:t>
            </a:r>
            <a:r>
              <a:rPr b="1" u="sng">
                <a:solidFill>
                  <a:srgbClr val="103184"/>
                </a:solidFill>
                <a:uFill>
                  <a:solidFill>
                    <a:srgbClr val="103184"/>
                  </a:solidFill>
                </a:uFill>
              </a:rPr>
              <a:t> </a:t>
            </a:r>
            <a:r>
              <a:rPr b="1" u="sng">
                <a:solidFill>
                  <a:srgbClr val="103184"/>
                </a:solidFill>
                <a:uFill>
                  <a:solidFill>
                    <a:srgbClr val="103184"/>
                  </a:solidFill>
                </a:uFill>
              </a:rPr>
              <a:t>inflammable</a:t>
            </a:r>
            <a:r>
              <a:rPr b="1" u="sng">
                <a:solidFill>
                  <a:srgbClr val="103184"/>
                </a:solidFill>
                <a:uFill>
                  <a:solidFill>
                    <a:srgbClr val="103184"/>
                  </a:solidFill>
                </a:uFill>
              </a:rPr>
              <a:t> </a:t>
            </a:r>
            <a:r>
              <a:rPr b="1" u="sng">
                <a:solidFill>
                  <a:srgbClr val="103184"/>
                </a:solidFill>
                <a:uFill>
                  <a:solidFill>
                    <a:srgbClr val="103184"/>
                  </a:solidFill>
                </a:uFill>
              </a:rPr>
              <a:t>chez</a:t>
            </a:r>
            <a:r>
              <a:rPr b="1" u="sng">
                <a:solidFill>
                  <a:srgbClr val="103184"/>
                </a:solidFill>
                <a:uFill>
                  <a:solidFill>
                    <a:srgbClr val="103184"/>
                  </a:solidFill>
                </a:uFill>
              </a:rPr>
              <a:t> </a:t>
            </a:r>
            <a:r>
              <a:rPr b="1" u="sng">
                <a:solidFill>
                  <a:srgbClr val="103184"/>
                </a:solidFill>
                <a:uFill>
                  <a:solidFill>
                    <a:srgbClr val="103184"/>
                  </a:solidFill>
                </a:uFill>
              </a:rPr>
              <a:t>Puratos</a:t>
            </a:r>
            <a:endParaRPr b="1" u="sng">
              <a:solidFill>
                <a:srgbClr val="103184"/>
              </a:solidFill>
              <a:uFill>
                <a:solidFill>
                  <a:srgbClr val="103184"/>
                </a:solidFill>
              </a:uFill>
            </a:endParaRPr>
          </a:p>
          <a:p>
            <a:pPr lvl="1" marL="457200" indent="0" algn="l" defTabSz="1300480">
              <a:lnSpc>
                <a:spcPct val="150000"/>
              </a:lnSpc>
              <a:buClr>
                <a:srgbClr val="103184"/>
              </a:buClr>
              <a:buSzPct val="100000"/>
              <a:buFont typeface="Wingdings-Regular"/>
              <a:buChar char="•"/>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Acide</a:t>
            </a:r>
            <a:r>
              <a:rPr>
                <a:solidFill>
                  <a:srgbClr val="103184"/>
                </a:solidFill>
                <a:uFill>
                  <a:solidFill>
                    <a:srgbClr val="103184"/>
                  </a:solidFill>
                </a:uFill>
              </a:rPr>
              <a:t> </a:t>
            </a:r>
            <a:r>
              <a:rPr>
                <a:solidFill>
                  <a:srgbClr val="103184"/>
                </a:solidFill>
                <a:uFill>
                  <a:solidFill>
                    <a:srgbClr val="103184"/>
                  </a:solidFill>
                </a:uFill>
              </a:rPr>
              <a:t>acétique</a:t>
            </a:r>
            <a:r>
              <a:rPr>
                <a:solidFill>
                  <a:srgbClr val="103184"/>
                </a:solidFill>
                <a:uFill>
                  <a:solidFill>
                    <a:srgbClr val="103184"/>
                  </a:solidFill>
                </a:uFill>
              </a:rPr>
              <a:t>		 	point </a:t>
            </a:r>
            <a:r>
              <a:rPr>
                <a:solidFill>
                  <a:srgbClr val="103184"/>
                </a:solidFill>
                <a:uFill>
                  <a:solidFill>
                    <a:srgbClr val="103184"/>
                  </a:solidFill>
                </a:uFill>
              </a:rPr>
              <a:t>éclair</a:t>
            </a:r>
            <a:r>
              <a:rPr>
                <a:solidFill>
                  <a:srgbClr val="103184"/>
                </a:solidFill>
                <a:uFill>
                  <a:solidFill>
                    <a:srgbClr val="103184"/>
                  </a:solidFill>
                </a:uFill>
              </a:rPr>
              <a:t> 50 °C</a:t>
            </a:r>
            <a:endParaRPr sz="4551">
              <a:solidFill>
                <a:srgbClr val="103184"/>
              </a:solidFill>
              <a:uFill>
                <a:solidFill>
                  <a:srgbClr val="103184"/>
                </a:solidFill>
              </a:uFill>
            </a:endParaRPr>
          </a:p>
          <a:p>
            <a:pPr lvl="1" marL="457200" indent="0" algn="l" defTabSz="1300480">
              <a:lnSpc>
                <a:spcPct val="150000"/>
              </a:lnSpc>
              <a:buClr>
                <a:srgbClr val="103184"/>
              </a:buClr>
              <a:buSzPct val="100000"/>
              <a:buFont typeface="Wingdings-Regular"/>
              <a:buChar char="•"/>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Acide</a:t>
            </a:r>
            <a:r>
              <a:rPr>
                <a:solidFill>
                  <a:srgbClr val="103184"/>
                </a:solidFill>
                <a:uFill>
                  <a:solidFill>
                    <a:srgbClr val="103184"/>
                  </a:solidFill>
                </a:uFill>
              </a:rPr>
              <a:t> </a:t>
            </a:r>
            <a:r>
              <a:rPr>
                <a:solidFill>
                  <a:srgbClr val="103184"/>
                </a:solidFill>
                <a:uFill>
                  <a:solidFill>
                    <a:srgbClr val="103184"/>
                  </a:solidFill>
                </a:uFill>
              </a:rPr>
              <a:t>acétique</a:t>
            </a:r>
            <a:r>
              <a:rPr>
                <a:solidFill>
                  <a:srgbClr val="103184"/>
                </a:solidFill>
                <a:uFill>
                  <a:solidFill>
                    <a:srgbClr val="103184"/>
                  </a:solidFill>
                </a:uFill>
              </a:rPr>
              <a:t> </a:t>
            </a:r>
            <a:r>
              <a:rPr>
                <a:solidFill>
                  <a:srgbClr val="103184"/>
                </a:solidFill>
                <a:uFill>
                  <a:solidFill>
                    <a:srgbClr val="103184"/>
                  </a:solidFill>
                </a:uFill>
              </a:rPr>
              <a:t>anhydre</a:t>
            </a:r>
            <a:r>
              <a:rPr>
                <a:solidFill>
                  <a:srgbClr val="103184"/>
                </a:solidFill>
                <a:uFill>
                  <a:solidFill>
                    <a:srgbClr val="103184"/>
                  </a:solidFill>
                </a:uFill>
              </a:rPr>
              <a:t>	point </a:t>
            </a:r>
            <a:r>
              <a:rPr>
                <a:solidFill>
                  <a:srgbClr val="103184"/>
                </a:solidFill>
                <a:uFill>
                  <a:solidFill>
                    <a:srgbClr val="103184"/>
                  </a:solidFill>
                </a:uFill>
              </a:rPr>
              <a:t>éclair</a:t>
            </a:r>
            <a:r>
              <a:rPr>
                <a:solidFill>
                  <a:srgbClr val="103184"/>
                </a:solidFill>
                <a:uFill>
                  <a:solidFill>
                    <a:srgbClr val="103184"/>
                  </a:solidFill>
                </a:uFill>
              </a:rPr>
              <a:t> 49 °C</a:t>
            </a:r>
            <a:endParaRPr sz="4551">
              <a:solidFill>
                <a:srgbClr val="103184"/>
              </a:solidFill>
              <a:uFill>
                <a:solidFill>
                  <a:srgbClr val="103184"/>
                </a:solidFill>
              </a:uFill>
            </a:endParaRPr>
          </a:p>
          <a:p>
            <a:pPr lvl="1" marL="457200" indent="0" algn="l" defTabSz="1300480">
              <a:lnSpc>
                <a:spcPct val="150000"/>
              </a:lnSpc>
              <a:buClr>
                <a:srgbClr val="103184"/>
              </a:buClr>
              <a:buSzPct val="100000"/>
              <a:buFont typeface="Wingdings-Regular"/>
              <a:buChar char="•"/>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Nalco</a:t>
            </a:r>
            <a:r>
              <a:rPr>
                <a:solidFill>
                  <a:srgbClr val="103184"/>
                </a:solidFill>
                <a:uFill>
                  <a:solidFill>
                    <a:srgbClr val="103184"/>
                  </a:solidFill>
                </a:uFill>
              </a:rPr>
              <a:t> </a:t>
            </a:r>
            <a:r>
              <a:rPr>
                <a:solidFill>
                  <a:srgbClr val="103184"/>
                </a:solidFill>
                <a:uFill>
                  <a:solidFill>
                    <a:srgbClr val="103184"/>
                  </a:solidFill>
                </a:uFill>
              </a:rPr>
              <a:t>Tri-ACT</a:t>
            </a:r>
            <a:r>
              <a:rPr>
                <a:solidFill>
                  <a:srgbClr val="103184"/>
                </a:solidFill>
                <a:uFill>
                  <a:solidFill>
                    <a:srgbClr val="103184"/>
                  </a:solidFill>
                </a:uFill>
              </a:rPr>
              <a:t>® 2813  	point </a:t>
            </a:r>
            <a:r>
              <a:rPr>
                <a:solidFill>
                  <a:srgbClr val="103184"/>
                </a:solidFill>
                <a:uFill>
                  <a:solidFill>
                    <a:srgbClr val="103184"/>
                  </a:solidFill>
                </a:uFill>
              </a:rPr>
              <a:t>éclair</a:t>
            </a:r>
            <a:r>
              <a:rPr>
                <a:solidFill>
                  <a:srgbClr val="103184"/>
                </a:solidFill>
                <a:uFill>
                  <a:solidFill>
                    <a:srgbClr val="103184"/>
                  </a:solidFill>
                </a:uFill>
              </a:rPr>
              <a:t> 55 °C</a:t>
            </a:r>
            <a:endParaRPr sz="4551">
              <a:solidFill>
                <a:srgbClr val="103184"/>
              </a:solidFill>
              <a:uFill>
                <a:solidFill>
                  <a:srgbClr val="103184"/>
                </a:solidFill>
              </a:uFill>
            </a:endParaRPr>
          </a:p>
          <a:p>
            <a:pPr lvl="1" marL="457200" indent="0" algn="l" defTabSz="1300480">
              <a:lnSpc>
                <a:spcPct val="150000"/>
              </a:lnSpc>
              <a:buClr>
                <a:srgbClr val="103184"/>
              </a:buClr>
              <a:buSzPct val="100000"/>
              <a:buFont typeface="Wingdings-Regular"/>
              <a:buChar char="•"/>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Butanol</a:t>
            </a:r>
            <a:r>
              <a:rPr>
                <a:solidFill>
                  <a:srgbClr val="103184"/>
                </a:solidFill>
                <a:uFill>
                  <a:solidFill>
                    <a:srgbClr val="103184"/>
                  </a:solidFill>
                </a:uFill>
              </a:rPr>
              <a:t> 			 	point </a:t>
            </a:r>
            <a:r>
              <a:rPr>
                <a:solidFill>
                  <a:srgbClr val="103184"/>
                </a:solidFill>
                <a:uFill>
                  <a:solidFill>
                    <a:srgbClr val="103184"/>
                  </a:solidFill>
                </a:uFill>
              </a:rPr>
              <a:t>éclair</a:t>
            </a:r>
            <a:r>
              <a:rPr>
                <a:solidFill>
                  <a:srgbClr val="103184"/>
                </a:solidFill>
                <a:uFill>
                  <a:solidFill>
                    <a:srgbClr val="103184"/>
                  </a:solidFill>
                </a:uFill>
              </a:rPr>
              <a:t> 35 °C</a:t>
            </a:r>
            <a:endParaRPr sz="4551">
              <a:solidFill>
                <a:srgbClr val="103184"/>
              </a:solidFill>
              <a:uFill>
                <a:solidFill>
                  <a:srgbClr val="103184"/>
                </a:solidFill>
              </a:uFill>
            </a:endParaRPr>
          </a:p>
          <a:p>
            <a:pPr lvl="2" indent="0" algn="l" defTabSz="1300480">
              <a:defRPr sz="2844">
                <a:solidFill>
                  <a:srgbClr val="103184"/>
                </a:solidFill>
                <a:uFill>
                  <a:solidFill>
                    <a:srgbClr val="103184"/>
                  </a:solidFill>
                </a:uFill>
                <a:latin typeface="Arial"/>
                <a:ea typeface="Arial"/>
                <a:cs typeface="Arial"/>
                <a:sym typeface="Arial"/>
              </a:defRPr>
            </a:pPr>
          </a:p>
          <a:p>
            <a:pPr lvl="1" marL="8658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EU: pas de pictogrammes</a:t>
            </a:r>
          </a:p>
          <a:p>
            <a:pPr lvl="1" marL="8658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GHS</a:t>
            </a:r>
            <a:r>
              <a:rPr b="1">
                <a:solidFill>
                  <a:srgbClr val="103184"/>
                </a:solidFill>
                <a:uFill>
                  <a:solidFill>
                    <a:srgbClr val="103184"/>
                  </a:solidFill>
                </a:uFill>
              </a:rPr>
              <a:t>: </a:t>
            </a:r>
          </a:p>
          <a:p>
            <a:pPr lvl="1" indent="0" algn="l" defTabSz="1300480">
              <a:lnSpc>
                <a:spcPct val="150000"/>
              </a:lnSpc>
              <a:defRPr b="1"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pic>
        <p:nvPicPr>
          <p:cNvPr id="571" name="image46.png" descr="image46.png"/>
          <p:cNvPicPr>
            <a:picLocks noChangeAspect="1"/>
          </p:cNvPicPr>
          <p:nvPr/>
        </p:nvPicPr>
        <p:blipFill>
          <a:blip r:embed="rId7">
            <a:extLst/>
          </a:blip>
          <a:stretch>
            <a:fillRect/>
          </a:stretch>
        </p:blipFill>
        <p:spPr>
          <a:xfrm>
            <a:off x="2668360" y="7556730"/>
            <a:ext cx="1574190" cy="1499820"/>
          </a:xfrm>
          <a:prstGeom prst="rect">
            <a:avLst/>
          </a:prstGeom>
          <a:ln w="12700">
            <a:miter lim="400000"/>
          </a:ln>
        </p:spPr>
      </p:pic>
      <p:sp>
        <p:nvSpPr>
          <p:cNvPr id="572" name="16"/>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16</a:t>
            </a:r>
          </a:p>
        </p:txBody>
      </p:sp>
      <p:sp>
        <p:nvSpPr>
          <p:cNvPr id="573" name="Caractéristiques et pictogrammes"/>
          <p:cNvSpPr txBox="1"/>
          <p:nvPr>
            <p:ph type="title"/>
          </p:nvPr>
        </p:nvSpPr>
        <p:spPr>
          <a:xfrm>
            <a:off x="758613" y="325119"/>
            <a:ext cx="9861974"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575"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76"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577"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578"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579"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80"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581"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584" name="Grouper"/>
          <p:cNvGrpSpPr/>
          <p:nvPr/>
        </p:nvGrpSpPr>
        <p:grpSpPr>
          <a:xfrm>
            <a:off x="-2600961" y="4876800"/>
            <a:ext cx="2059095" cy="4334934"/>
            <a:chOff x="0" y="0"/>
            <a:chExt cx="2059093" cy="4334933"/>
          </a:xfrm>
        </p:grpSpPr>
        <p:sp>
          <p:nvSpPr>
            <p:cNvPr id="582"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583"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587" name="Grouper"/>
          <p:cNvGrpSpPr/>
          <p:nvPr/>
        </p:nvGrpSpPr>
        <p:grpSpPr>
          <a:xfrm>
            <a:off x="13221546" y="8726311"/>
            <a:ext cx="3084125" cy="1027289"/>
            <a:chOff x="0" y="0"/>
            <a:chExt cx="3084124" cy="1027288"/>
          </a:xfrm>
        </p:grpSpPr>
        <p:sp>
          <p:nvSpPr>
            <p:cNvPr id="585"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586"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588"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589"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590"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591"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594" name="Grouper"/>
          <p:cNvGrpSpPr/>
          <p:nvPr/>
        </p:nvGrpSpPr>
        <p:grpSpPr>
          <a:xfrm>
            <a:off x="7913499" y="8915560"/>
            <a:ext cx="4874541" cy="778934"/>
            <a:chOff x="0" y="0"/>
            <a:chExt cx="4874540" cy="778932"/>
          </a:xfrm>
        </p:grpSpPr>
        <p:pic>
          <p:nvPicPr>
            <p:cNvPr id="592"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593"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595" name="image47.png" descr="image47.png"/>
          <p:cNvPicPr>
            <a:picLocks noChangeAspect="1"/>
          </p:cNvPicPr>
          <p:nvPr/>
        </p:nvPicPr>
        <p:blipFill>
          <a:blip r:embed="rId7">
            <a:extLst/>
          </a:blip>
          <a:stretch>
            <a:fillRect/>
          </a:stretch>
        </p:blipFill>
        <p:spPr>
          <a:xfrm>
            <a:off x="41717" y="1988401"/>
            <a:ext cx="5777654" cy="5784428"/>
          </a:xfrm>
          <a:prstGeom prst="rect">
            <a:avLst/>
          </a:prstGeom>
          <a:ln w="12700">
            <a:miter lim="400000"/>
          </a:ln>
        </p:spPr>
      </p:pic>
      <p:pic>
        <p:nvPicPr>
          <p:cNvPr id="596" name="image42.tif" descr="image42.tif"/>
          <p:cNvPicPr>
            <a:picLocks noChangeAspect="1"/>
          </p:cNvPicPr>
          <p:nvPr/>
        </p:nvPicPr>
        <p:blipFill>
          <a:blip r:embed="rId8">
            <a:extLst/>
          </a:blip>
          <a:stretch>
            <a:fillRect/>
          </a:stretch>
        </p:blipFill>
        <p:spPr>
          <a:xfrm>
            <a:off x="10099233" y="7816397"/>
            <a:ext cx="1280002" cy="1280001"/>
          </a:xfrm>
          <a:prstGeom prst="rect">
            <a:avLst/>
          </a:prstGeom>
          <a:ln w="12700">
            <a:miter lim="400000"/>
          </a:ln>
        </p:spPr>
      </p:pic>
      <p:pic>
        <p:nvPicPr>
          <p:cNvPr id="597" name="image36.tif" descr="image36.tif"/>
          <p:cNvPicPr>
            <a:picLocks noChangeAspect="1"/>
          </p:cNvPicPr>
          <p:nvPr/>
        </p:nvPicPr>
        <p:blipFill>
          <a:blip r:embed="rId9">
            <a:extLst/>
          </a:blip>
          <a:stretch>
            <a:fillRect/>
          </a:stretch>
        </p:blipFill>
        <p:spPr>
          <a:xfrm>
            <a:off x="11519867" y="7816397"/>
            <a:ext cx="1281779" cy="1280001"/>
          </a:xfrm>
          <a:prstGeom prst="rect">
            <a:avLst/>
          </a:prstGeom>
          <a:ln w="12700">
            <a:miter lim="400000"/>
          </a:ln>
        </p:spPr>
      </p:pic>
      <p:pic>
        <p:nvPicPr>
          <p:cNvPr id="598" name="image34.tif" descr="image34.tif"/>
          <p:cNvPicPr>
            <a:picLocks noChangeAspect="1"/>
          </p:cNvPicPr>
          <p:nvPr/>
        </p:nvPicPr>
        <p:blipFill>
          <a:blip r:embed="rId10">
            <a:extLst/>
          </a:blip>
          <a:stretch>
            <a:fillRect/>
          </a:stretch>
        </p:blipFill>
        <p:spPr>
          <a:xfrm>
            <a:off x="7256188" y="7816397"/>
            <a:ext cx="1278226" cy="1280001"/>
          </a:xfrm>
          <a:prstGeom prst="rect">
            <a:avLst/>
          </a:prstGeom>
          <a:ln w="12700">
            <a:miter lim="400000"/>
          </a:ln>
        </p:spPr>
      </p:pic>
      <p:pic>
        <p:nvPicPr>
          <p:cNvPr id="599" name="image35.tif" descr="image35.tif"/>
          <p:cNvPicPr>
            <a:picLocks noChangeAspect="1"/>
          </p:cNvPicPr>
          <p:nvPr/>
        </p:nvPicPr>
        <p:blipFill>
          <a:blip r:embed="rId11">
            <a:extLst/>
          </a:blip>
          <a:stretch>
            <a:fillRect/>
          </a:stretch>
        </p:blipFill>
        <p:spPr>
          <a:xfrm>
            <a:off x="5832004" y="7816397"/>
            <a:ext cx="1280001" cy="1280001"/>
          </a:xfrm>
          <a:prstGeom prst="rect">
            <a:avLst/>
          </a:prstGeom>
          <a:ln w="12700">
            <a:miter lim="400000"/>
          </a:ln>
        </p:spPr>
      </p:pic>
      <p:pic>
        <p:nvPicPr>
          <p:cNvPr id="600" name="image37.tif" descr="image37.tif"/>
          <p:cNvPicPr>
            <a:picLocks noChangeAspect="1"/>
          </p:cNvPicPr>
          <p:nvPr/>
        </p:nvPicPr>
        <p:blipFill>
          <a:blip r:embed="rId12">
            <a:extLst/>
          </a:blip>
          <a:stretch>
            <a:fillRect/>
          </a:stretch>
        </p:blipFill>
        <p:spPr>
          <a:xfrm>
            <a:off x="4409594" y="7795077"/>
            <a:ext cx="1280001" cy="1280001"/>
          </a:xfrm>
          <a:prstGeom prst="rect">
            <a:avLst/>
          </a:prstGeom>
          <a:ln w="12700">
            <a:miter lim="400000"/>
          </a:ln>
        </p:spPr>
      </p:pic>
      <p:pic>
        <p:nvPicPr>
          <p:cNvPr id="601" name="image38.tif" descr="image38.tif"/>
          <p:cNvPicPr>
            <a:picLocks noChangeAspect="1"/>
          </p:cNvPicPr>
          <p:nvPr/>
        </p:nvPicPr>
        <p:blipFill>
          <a:blip r:embed="rId13">
            <a:extLst/>
          </a:blip>
          <a:stretch>
            <a:fillRect/>
          </a:stretch>
        </p:blipFill>
        <p:spPr>
          <a:xfrm>
            <a:off x="8675045" y="7816397"/>
            <a:ext cx="1281779" cy="1280001"/>
          </a:xfrm>
          <a:prstGeom prst="rect">
            <a:avLst/>
          </a:prstGeom>
          <a:ln w="12700">
            <a:miter lim="400000"/>
          </a:ln>
        </p:spPr>
      </p:pic>
      <p:pic>
        <p:nvPicPr>
          <p:cNvPr id="602" name="image39.tif" descr="image39.tif"/>
          <p:cNvPicPr>
            <a:picLocks noChangeAspect="1"/>
          </p:cNvPicPr>
          <p:nvPr/>
        </p:nvPicPr>
        <p:blipFill>
          <a:blip r:embed="rId14">
            <a:extLst/>
          </a:blip>
          <a:stretch>
            <a:fillRect/>
          </a:stretch>
        </p:blipFill>
        <p:spPr>
          <a:xfrm>
            <a:off x="140586" y="7795077"/>
            <a:ext cx="1281779" cy="1280001"/>
          </a:xfrm>
          <a:prstGeom prst="rect">
            <a:avLst/>
          </a:prstGeom>
          <a:ln w="12700">
            <a:miter lim="400000"/>
          </a:ln>
        </p:spPr>
      </p:pic>
      <p:pic>
        <p:nvPicPr>
          <p:cNvPr id="603" name="image40.tif" descr="image40.tif"/>
          <p:cNvPicPr>
            <a:picLocks noChangeAspect="1"/>
          </p:cNvPicPr>
          <p:nvPr/>
        </p:nvPicPr>
        <p:blipFill>
          <a:blip r:embed="rId15">
            <a:extLst/>
          </a:blip>
          <a:stretch>
            <a:fillRect/>
          </a:stretch>
        </p:blipFill>
        <p:spPr>
          <a:xfrm>
            <a:off x="1566548" y="7795077"/>
            <a:ext cx="1278226" cy="1280001"/>
          </a:xfrm>
          <a:prstGeom prst="rect">
            <a:avLst/>
          </a:prstGeom>
          <a:ln w="12700">
            <a:miter lim="400000"/>
          </a:ln>
        </p:spPr>
      </p:pic>
      <p:pic>
        <p:nvPicPr>
          <p:cNvPr id="604" name="image47.png" descr="image47.png"/>
          <p:cNvPicPr>
            <a:picLocks noChangeAspect="1"/>
          </p:cNvPicPr>
          <p:nvPr/>
        </p:nvPicPr>
        <p:blipFill>
          <a:blip r:embed="rId7">
            <a:extLst/>
          </a:blip>
          <a:stretch>
            <a:fillRect/>
          </a:stretch>
        </p:blipFill>
        <p:spPr>
          <a:xfrm>
            <a:off x="2989297" y="7794887"/>
            <a:ext cx="1277904" cy="1280162"/>
          </a:xfrm>
          <a:prstGeom prst="rect">
            <a:avLst/>
          </a:prstGeom>
          <a:ln w="12700">
            <a:miter lim="400000"/>
          </a:ln>
        </p:spPr>
      </p:pic>
      <p:sp>
        <p:nvSpPr>
          <p:cNvPr id="605" name="Oxydant / Comburant…"/>
          <p:cNvSpPr txBox="1"/>
          <p:nvPr/>
        </p:nvSpPr>
        <p:spPr>
          <a:xfrm>
            <a:off x="6502400" y="1724942"/>
            <a:ext cx="5181601" cy="86233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Oxydant</a:t>
            </a:r>
            <a:r>
              <a:rPr b="1" sz="5120">
                <a:solidFill>
                  <a:srgbClr val="103184"/>
                </a:solidFill>
                <a:uFill>
                  <a:solidFill>
                    <a:srgbClr val="103184"/>
                  </a:solidFill>
                </a:uFill>
              </a:rPr>
              <a:t> / </a:t>
            </a:r>
            <a:r>
              <a:rPr b="1" sz="5120">
                <a:solidFill>
                  <a:srgbClr val="103184"/>
                </a:solidFill>
                <a:uFill>
                  <a:solidFill>
                    <a:srgbClr val="103184"/>
                  </a:solidFill>
                </a:uFill>
              </a:rPr>
              <a:t>Comburant</a:t>
            </a:r>
            <a:endParaRPr b="1" sz="5120">
              <a:solidFill>
                <a:srgbClr val="103184"/>
              </a:solidFill>
              <a:uFill>
                <a:solidFill>
                  <a:srgbClr val="103184"/>
                </a:solidFill>
              </a:uFill>
            </a:endParaRPr>
          </a:p>
          <a:p>
            <a:pPr algn="l" defTabSz="1300480">
              <a:defRPr b="1" sz="6257">
                <a:solidFill>
                  <a:srgbClr val="103184"/>
                </a:solidFill>
                <a:uFill>
                  <a:solidFill>
                    <a:srgbClr val="103184"/>
                  </a:solidFill>
                </a:uFill>
                <a:latin typeface="Arial"/>
                <a:ea typeface="Arial"/>
                <a:cs typeface="Arial"/>
                <a:sym typeface="Arial"/>
              </a:defRPr>
            </a:p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Substances</a:t>
            </a:r>
            <a:r>
              <a:rPr sz="2844">
                <a:solidFill>
                  <a:srgbClr val="103184"/>
                </a:solidFill>
                <a:uFill>
                  <a:solidFill>
                    <a:srgbClr val="103184"/>
                  </a:solidFill>
                </a:uFill>
              </a:rPr>
              <a:t> </a:t>
            </a:r>
            <a:r>
              <a:rPr sz="2844">
                <a:solidFill>
                  <a:srgbClr val="103184"/>
                </a:solidFill>
                <a:uFill>
                  <a:solidFill>
                    <a:srgbClr val="103184"/>
                  </a:solidFill>
                </a:uFill>
              </a:rPr>
              <a:t>oxydantes</a:t>
            </a:r>
            <a:r>
              <a:rPr sz="2844">
                <a:solidFill>
                  <a:srgbClr val="103184"/>
                </a:solidFill>
                <a:uFill>
                  <a:solidFill>
                    <a:srgbClr val="103184"/>
                  </a:solidFill>
                </a:uFill>
              </a:rPr>
              <a:t> (</a:t>
            </a:r>
            <a:r>
              <a:rPr sz="2844">
                <a:solidFill>
                  <a:srgbClr val="103184"/>
                </a:solidFill>
                <a:uFill>
                  <a:solidFill>
                    <a:srgbClr val="103184"/>
                  </a:solidFill>
                </a:uFill>
              </a:rPr>
              <a:t>substances</a:t>
            </a:r>
            <a:r>
              <a:rPr sz="2844">
                <a:solidFill>
                  <a:srgbClr val="103184"/>
                </a:solidFill>
                <a:uFill>
                  <a:solidFill>
                    <a:srgbClr val="103184"/>
                  </a:solidFill>
                </a:uFill>
              </a:rPr>
              <a:t> à haute teneur en </a:t>
            </a:r>
            <a:r>
              <a:rPr sz="2844">
                <a:solidFill>
                  <a:srgbClr val="103184"/>
                </a:solidFill>
                <a:uFill>
                  <a:solidFill>
                    <a:srgbClr val="103184"/>
                  </a:solidFill>
                </a:uFill>
              </a:rPr>
              <a:t>oxygène</a:t>
            </a:r>
            <a:r>
              <a:rPr sz="2844">
                <a:solidFill>
                  <a:srgbClr val="103184"/>
                </a:solidFill>
                <a:uFill>
                  <a:solidFill>
                    <a:srgbClr val="103184"/>
                  </a:solidFill>
                </a:uFill>
              </a:rPr>
              <a:t>) </a:t>
            </a:r>
            <a:r>
              <a:rPr sz="2844">
                <a:solidFill>
                  <a:srgbClr val="103184"/>
                </a:solidFill>
                <a:uFill>
                  <a:solidFill>
                    <a:srgbClr val="103184"/>
                  </a:solidFill>
                </a:uFill>
              </a:rPr>
              <a:t>qui</a:t>
            </a:r>
            <a:r>
              <a:rPr sz="2844">
                <a:solidFill>
                  <a:srgbClr val="103184"/>
                </a:solidFill>
                <a:uFill>
                  <a:solidFill>
                    <a:srgbClr val="103184"/>
                  </a:solidFill>
                </a:uFill>
              </a:rPr>
              <a:t> </a:t>
            </a:r>
            <a:r>
              <a:rPr sz="2844">
                <a:solidFill>
                  <a:srgbClr val="103184"/>
                </a:solidFill>
                <a:uFill>
                  <a:solidFill>
                    <a:srgbClr val="103184"/>
                  </a:solidFill>
                </a:uFill>
              </a:rPr>
              <a:t>alimentent</a:t>
            </a:r>
            <a:r>
              <a:rPr sz="2844">
                <a:solidFill>
                  <a:srgbClr val="103184"/>
                </a:solidFill>
                <a:uFill>
                  <a:solidFill>
                    <a:srgbClr val="103184"/>
                  </a:solidFill>
                </a:uFill>
              </a:rPr>
              <a:t> </a:t>
            </a:r>
            <a:r>
              <a:rPr sz="2844">
                <a:solidFill>
                  <a:srgbClr val="103184"/>
                </a:solidFill>
                <a:uFill>
                  <a:solidFill>
                    <a:srgbClr val="103184"/>
                  </a:solidFill>
                </a:uFill>
              </a:rPr>
              <a:t>fortement</a:t>
            </a:r>
            <a:r>
              <a:rPr sz="2844">
                <a:solidFill>
                  <a:srgbClr val="103184"/>
                </a:solidFill>
                <a:uFill>
                  <a:solidFill>
                    <a:srgbClr val="103184"/>
                  </a:solidFill>
                </a:uFill>
              </a:rPr>
              <a:t> la </a:t>
            </a:r>
            <a:r>
              <a:rPr sz="2844">
                <a:solidFill>
                  <a:srgbClr val="103184"/>
                </a:solidFill>
                <a:uFill>
                  <a:solidFill>
                    <a:srgbClr val="103184"/>
                  </a:solidFill>
                </a:uFill>
              </a:rPr>
              <a:t>combustion</a:t>
            </a:r>
            <a:r>
              <a:rPr sz="2844">
                <a:solidFill>
                  <a:srgbClr val="103184"/>
                </a:solidFill>
                <a:uFill>
                  <a:solidFill>
                    <a:srgbClr val="103184"/>
                  </a:solidFill>
                </a:uFill>
              </a:rPr>
              <a:t> de </a:t>
            </a:r>
            <a:r>
              <a:rPr sz="2844">
                <a:solidFill>
                  <a:srgbClr val="103184"/>
                </a:solidFill>
                <a:uFill>
                  <a:solidFill>
                    <a:srgbClr val="103184"/>
                  </a:solidFill>
                </a:uFill>
              </a:rPr>
              <a:t>produits</a:t>
            </a:r>
            <a:r>
              <a:rPr sz="2844">
                <a:solidFill>
                  <a:srgbClr val="103184"/>
                </a:solidFill>
                <a:uFill>
                  <a:solidFill>
                    <a:srgbClr val="103184"/>
                  </a:solidFill>
                </a:uFill>
              </a:rPr>
              <a:t> </a:t>
            </a:r>
            <a:r>
              <a:rPr sz="2844">
                <a:solidFill>
                  <a:srgbClr val="103184"/>
                </a:solidFill>
                <a:uFill>
                  <a:solidFill>
                    <a:srgbClr val="103184"/>
                  </a:solidFill>
                </a:uFill>
              </a:rPr>
              <a:t>inflammables</a:t>
            </a:r>
            <a:r>
              <a:rPr sz="2844">
                <a:solidFill>
                  <a:srgbClr val="103184"/>
                </a:solidFill>
                <a:uFill>
                  <a:solidFill>
                    <a:srgbClr val="103184"/>
                  </a:solidFill>
                </a:uFill>
              </a:rPr>
              <a:t>.</a:t>
            </a: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Ex : </a:t>
            </a:r>
            <a:r>
              <a:rPr sz="2844">
                <a:solidFill>
                  <a:srgbClr val="103184"/>
                </a:solidFill>
                <a:uFill>
                  <a:solidFill>
                    <a:srgbClr val="103184"/>
                  </a:solidFill>
                </a:uFill>
              </a:rPr>
              <a:t>peroxydes</a:t>
            </a:r>
            <a:r>
              <a:rPr sz="2844">
                <a:solidFill>
                  <a:srgbClr val="103184"/>
                </a:solidFill>
                <a:uFill>
                  <a:solidFill>
                    <a:srgbClr val="103184"/>
                  </a:solidFill>
                </a:uFill>
              </a:rPr>
              <a:t> </a:t>
            </a:r>
            <a:r>
              <a:rPr sz="2844">
                <a:solidFill>
                  <a:srgbClr val="103184"/>
                </a:solidFill>
                <a:uFill>
                  <a:solidFill>
                    <a:srgbClr val="103184"/>
                  </a:solidFill>
                </a:uFill>
              </a:rPr>
              <a:t>organiques</a:t>
            </a:r>
            <a:r>
              <a:rPr sz="2844">
                <a:solidFill>
                  <a:srgbClr val="103184"/>
                </a:solidFill>
                <a:uFill>
                  <a:solidFill>
                    <a:srgbClr val="103184"/>
                  </a:solidFill>
                </a:uFill>
              </a:rPr>
              <a:t>, eau </a:t>
            </a:r>
            <a:r>
              <a:rPr sz="2844">
                <a:solidFill>
                  <a:srgbClr val="103184"/>
                </a:solidFill>
                <a:uFill>
                  <a:solidFill>
                    <a:srgbClr val="103184"/>
                  </a:solidFill>
                </a:uFill>
              </a:rPr>
              <a:t>oxygénée</a:t>
            </a:r>
            <a:r>
              <a:rPr sz="2844">
                <a:solidFill>
                  <a:srgbClr val="103184"/>
                </a:solidFill>
                <a:uFill>
                  <a:solidFill>
                    <a:srgbClr val="103184"/>
                  </a:solidFill>
                </a:uFill>
              </a:rPr>
              <a:t>….</a:t>
            </a:r>
            <a:endParaRPr sz="2844">
              <a:solidFill>
                <a:srgbClr val="103184"/>
              </a:solidFill>
              <a:uFill>
                <a:solidFill>
                  <a:srgbClr val="103184"/>
                </a:solidFill>
              </a:uFill>
            </a:endParaRPr>
          </a:p>
          <a:p>
            <a:pPr algn="l" defTabSz="1300480">
              <a:defRPr b="1" sz="6257">
                <a:solidFill>
                  <a:srgbClr val="103184"/>
                </a:solidFill>
                <a:uFill>
                  <a:solidFill>
                    <a:srgbClr val="103184"/>
                  </a:solidFill>
                </a:uFill>
                <a:latin typeface="Arial"/>
                <a:ea typeface="Arial"/>
                <a:cs typeface="Arial"/>
                <a:sym typeface="Arial"/>
              </a:defRPr>
            </a:pPr>
          </a:p>
          <a:p>
            <a:pPr algn="l" defTabSz="1300480">
              <a:defRPr b="1" sz="6257">
                <a:solidFill>
                  <a:srgbClr val="103184"/>
                </a:solidFill>
                <a:uFill>
                  <a:solidFill>
                    <a:srgbClr val="103184"/>
                  </a:solidFill>
                </a:uFill>
                <a:latin typeface="Arial"/>
                <a:ea typeface="Arial"/>
                <a:cs typeface="Arial"/>
                <a:sym typeface="Arial"/>
              </a:defRPr>
            </a:pPr>
          </a:p>
        </p:txBody>
      </p:sp>
      <p:sp>
        <p:nvSpPr>
          <p:cNvPr id="606" name="17"/>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17</a:t>
            </a:r>
          </a:p>
        </p:txBody>
      </p:sp>
      <p:sp>
        <p:nvSpPr>
          <p:cNvPr id="607" name="Dangers physiques"/>
          <p:cNvSpPr txBox="1"/>
          <p:nvPr/>
        </p:nvSpPr>
        <p:spPr>
          <a:xfrm>
            <a:off x="144796" y="1418403"/>
            <a:ext cx="11921068" cy="683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 physiques</a:t>
            </a:r>
          </a:p>
          <a:p>
            <a:pPr algn="l" defTabSz="1300480">
              <a:lnSpc>
                <a:spcPct val="150000"/>
              </a:lnSpc>
              <a:defRPr b="1" sz="3413" u="sng">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pic>
        <p:nvPicPr>
          <p:cNvPr id="608" name="image48.png" descr="image48.png"/>
          <p:cNvPicPr>
            <a:picLocks noChangeAspect="1"/>
          </p:cNvPicPr>
          <p:nvPr/>
        </p:nvPicPr>
        <p:blipFill>
          <a:blip r:embed="rId16">
            <a:extLst/>
          </a:blip>
          <a:stretch>
            <a:fillRect/>
          </a:stretch>
        </p:blipFill>
        <p:spPr>
          <a:xfrm>
            <a:off x="10932159" y="1724942"/>
            <a:ext cx="1503681" cy="1505939"/>
          </a:xfrm>
          <a:prstGeom prst="rect">
            <a:avLst/>
          </a:prstGeom>
          <a:ln w="12700">
            <a:miter lim="400000"/>
          </a:ln>
        </p:spPr>
      </p:pic>
      <p:sp>
        <p:nvSpPr>
          <p:cNvPr id="609"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611"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12"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613"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614"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615"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16"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17"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620" name="Grouper"/>
          <p:cNvGrpSpPr/>
          <p:nvPr/>
        </p:nvGrpSpPr>
        <p:grpSpPr>
          <a:xfrm>
            <a:off x="-2600961" y="4876800"/>
            <a:ext cx="2059095" cy="4334934"/>
            <a:chOff x="0" y="0"/>
            <a:chExt cx="2059093" cy="4334933"/>
          </a:xfrm>
        </p:grpSpPr>
        <p:sp>
          <p:nvSpPr>
            <p:cNvPr id="618"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619"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623" name="Grouper"/>
          <p:cNvGrpSpPr/>
          <p:nvPr/>
        </p:nvGrpSpPr>
        <p:grpSpPr>
          <a:xfrm>
            <a:off x="13221546" y="8726311"/>
            <a:ext cx="3084125" cy="1027289"/>
            <a:chOff x="0" y="0"/>
            <a:chExt cx="3084124" cy="1027288"/>
          </a:xfrm>
        </p:grpSpPr>
        <p:sp>
          <p:nvSpPr>
            <p:cNvPr id="621"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622"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624"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625"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626"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627"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630" name="Grouper"/>
          <p:cNvGrpSpPr/>
          <p:nvPr/>
        </p:nvGrpSpPr>
        <p:grpSpPr>
          <a:xfrm>
            <a:off x="7913499" y="8915560"/>
            <a:ext cx="4874541" cy="778934"/>
            <a:chOff x="0" y="0"/>
            <a:chExt cx="4874540" cy="778932"/>
          </a:xfrm>
        </p:grpSpPr>
        <p:pic>
          <p:nvPicPr>
            <p:cNvPr id="628"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629"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631" name="image34.tif" descr="image34.tif"/>
          <p:cNvPicPr>
            <a:picLocks noChangeAspect="1"/>
          </p:cNvPicPr>
          <p:nvPr/>
        </p:nvPicPr>
        <p:blipFill>
          <a:blip r:embed="rId7">
            <a:extLst/>
          </a:blip>
          <a:stretch>
            <a:fillRect/>
          </a:stretch>
        </p:blipFill>
        <p:spPr>
          <a:xfrm>
            <a:off x="7256188" y="7816397"/>
            <a:ext cx="1278226" cy="1280001"/>
          </a:xfrm>
          <a:prstGeom prst="rect">
            <a:avLst/>
          </a:prstGeom>
          <a:ln w="12700">
            <a:miter lim="400000"/>
          </a:ln>
        </p:spPr>
      </p:pic>
      <p:pic>
        <p:nvPicPr>
          <p:cNvPr id="632" name="image35.tif" descr="image35.tif"/>
          <p:cNvPicPr>
            <a:picLocks noChangeAspect="1"/>
          </p:cNvPicPr>
          <p:nvPr/>
        </p:nvPicPr>
        <p:blipFill>
          <a:blip r:embed="rId8">
            <a:extLst/>
          </a:blip>
          <a:stretch>
            <a:fillRect/>
          </a:stretch>
        </p:blipFill>
        <p:spPr>
          <a:xfrm>
            <a:off x="5832004" y="7816397"/>
            <a:ext cx="1280001" cy="1280001"/>
          </a:xfrm>
          <a:prstGeom prst="rect">
            <a:avLst/>
          </a:prstGeom>
          <a:ln w="12700">
            <a:miter lim="400000"/>
          </a:ln>
        </p:spPr>
      </p:pic>
      <p:pic>
        <p:nvPicPr>
          <p:cNvPr id="633" name="image36.tif" descr="image36.tif"/>
          <p:cNvPicPr>
            <a:picLocks noChangeAspect="1"/>
          </p:cNvPicPr>
          <p:nvPr/>
        </p:nvPicPr>
        <p:blipFill>
          <a:blip r:embed="rId9">
            <a:extLst/>
          </a:blip>
          <a:stretch>
            <a:fillRect/>
          </a:stretch>
        </p:blipFill>
        <p:spPr>
          <a:xfrm>
            <a:off x="11519867" y="7795077"/>
            <a:ext cx="1281779" cy="1280001"/>
          </a:xfrm>
          <a:prstGeom prst="rect">
            <a:avLst/>
          </a:prstGeom>
          <a:ln w="12700">
            <a:miter lim="400000"/>
          </a:ln>
        </p:spPr>
      </p:pic>
      <p:pic>
        <p:nvPicPr>
          <p:cNvPr id="634" name="image49.png" descr="image49.png"/>
          <p:cNvPicPr>
            <a:picLocks noChangeAspect="1"/>
          </p:cNvPicPr>
          <p:nvPr/>
        </p:nvPicPr>
        <p:blipFill>
          <a:blip r:embed="rId10">
            <a:extLst/>
          </a:blip>
          <a:stretch>
            <a:fillRect/>
          </a:stretch>
        </p:blipFill>
        <p:spPr>
          <a:xfrm>
            <a:off x="4409440" y="7837526"/>
            <a:ext cx="1280161" cy="1280161"/>
          </a:xfrm>
          <a:prstGeom prst="rect">
            <a:avLst/>
          </a:prstGeom>
          <a:ln w="12700">
            <a:miter lim="400000"/>
          </a:ln>
        </p:spPr>
      </p:pic>
      <p:pic>
        <p:nvPicPr>
          <p:cNvPr id="635" name="image38.tif" descr="image38.tif"/>
          <p:cNvPicPr>
            <a:picLocks noChangeAspect="1"/>
          </p:cNvPicPr>
          <p:nvPr/>
        </p:nvPicPr>
        <p:blipFill>
          <a:blip r:embed="rId11">
            <a:extLst/>
          </a:blip>
          <a:stretch>
            <a:fillRect/>
          </a:stretch>
        </p:blipFill>
        <p:spPr>
          <a:xfrm>
            <a:off x="8675045" y="7795077"/>
            <a:ext cx="1281779" cy="1280001"/>
          </a:xfrm>
          <a:prstGeom prst="rect">
            <a:avLst/>
          </a:prstGeom>
          <a:ln w="12700">
            <a:miter lim="400000"/>
          </a:ln>
        </p:spPr>
      </p:pic>
      <p:pic>
        <p:nvPicPr>
          <p:cNvPr id="636" name="image39.tif" descr="image39.tif"/>
          <p:cNvPicPr>
            <a:picLocks noChangeAspect="1"/>
          </p:cNvPicPr>
          <p:nvPr/>
        </p:nvPicPr>
        <p:blipFill>
          <a:blip r:embed="rId12">
            <a:extLst/>
          </a:blip>
          <a:stretch>
            <a:fillRect/>
          </a:stretch>
        </p:blipFill>
        <p:spPr>
          <a:xfrm>
            <a:off x="140586" y="7880354"/>
            <a:ext cx="1281779" cy="1280001"/>
          </a:xfrm>
          <a:prstGeom prst="rect">
            <a:avLst/>
          </a:prstGeom>
          <a:ln w="12700">
            <a:miter lim="400000"/>
          </a:ln>
        </p:spPr>
      </p:pic>
      <p:pic>
        <p:nvPicPr>
          <p:cNvPr id="637" name="image40.tif" descr="image40.tif"/>
          <p:cNvPicPr>
            <a:picLocks noChangeAspect="1"/>
          </p:cNvPicPr>
          <p:nvPr/>
        </p:nvPicPr>
        <p:blipFill>
          <a:blip r:embed="rId13">
            <a:extLst/>
          </a:blip>
          <a:stretch>
            <a:fillRect/>
          </a:stretch>
        </p:blipFill>
        <p:spPr>
          <a:xfrm>
            <a:off x="1566548" y="7880354"/>
            <a:ext cx="1278226" cy="1280001"/>
          </a:xfrm>
          <a:prstGeom prst="rect">
            <a:avLst/>
          </a:prstGeom>
          <a:ln w="12700">
            <a:miter lim="400000"/>
          </a:ln>
        </p:spPr>
      </p:pic>
      <p:pic>
        <p:nvPicPr>
          <p:cNvPr id="638" name="image41.tif" descr="image41.tif"/>
          <p:cNvPicPr>
            <a:picLocks noChangeAspect="1"/>
          </p:cNvPicPr>
          <p:nvPr/>
        </p:nvPicPr>
        <p:blipFill>
          <a:blip r:embed="rId14">
            <a:extLst/>
          </a:blip>
          <a:stretch>
            <a:fillRect/>
          </a:stretch>
        </p:blipFill>
        <p:spPr>
          <a:xfrm>
            <a:off x="2988959" y="7859035"/>
            <a:ext cx="1278226" cy="1280001"/>
          </a:xfrm>
          <a:prstGeom prst="rect">
            <a:avLst/>
          </a:prstGeom>
          <a:ln w="12700">
            <a:miter lim="400000"/>
          </a:ln>
        </p:spPr>
      </p:pic>
      <p:pic>
        <p:nvPicPr>
          <p:cNvPr id="639" name="image42.tif" descr="image42.tif"/>
          <p:cNvPicPr>
            <a:picLocks noChangeAspect="1"/>
          </p:cNvPicPr>
          <p:nvPr/>
        </p:nvPicPr>
        <p:blipFill>
          <a:blip r:embed="rId15">
            <a:extLst/>
          </a:blip>
          <a:stretch>
            <a:fillRect/>
          </a:stretch>
        </p:blipFill>
        <p:spPr>
          <a:xfrm>
            <a:off x="10099233" y="7795077"/>
            <a:ext cx="1280002" cy="1280001"/>
          </a:xfrm>
          <a:prstGeom prst="rect">
            <a:avLst/>
          </a:prstGeom>
          <a:ln w="12700">
            <a:miter lim="400000"/>
          </a:ln>
        </p:spPr>
      </p:pic>
      <p:pic>
        <p:nvPicPr>
          <p:cNvPr id="640" name="image49.png" descr="image49.png"/>
          <p:cNvPicPr>
            <a:picLocks noChangeAspect="1"/>
          </p:cNvPicPr>
          <p:nvPr/>
        </p:nvPicPr>
        <p:blipFill>
          <a:blip r:embed="rId10">
            <a:extLst/>
          </a:blip>
          <a:stretch>
            <a:fillRect/>
          </a:stretch>
        </p:blipFill>
        <p:spPr>
          <a:xfrm>
            <a:off x="404142" y="2064382"/>
            <a:ext cx="5786685" cy="5784428"/>
          </a:xfrm>
          <a:prstGeom prst="rect">
            <a:avLst/>
          </a:prstGeom>
          <a:ln w="12700">
            <a:miter lim="400000"/>
          </a:ln>
        </p:spPr>
      </p:pic>
      <p:sp>
        <p:nvSpPr>
          <p:cNvPr id="641" name="Récipients sous pression…"/>
          <p:cNvSpPr txBox="1"/>
          <p:nvPr/>
        </p:nvSpPr>
        <p:spPr>
          <a:xfrm>
            <a:off x="6502400" y="1724942"/>
            <a:ext cx="6299200" cy="61722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Récipients</a:t>
            </a:r>
            <a:r>
              <a:rPr b="1" sz="5120">
                <a:solidFill>
                  <a:srgbClr val="103184"/>
                </a:solidFill>
                <a:uFill>
                  <a:solidFill>
                    <a:srgbClr val="103184"/>
                  </a:solidFill>
                </a:uFill>
              </a:rPr>
              <a:t> sous </a:t>
            </a:r>
            <a:r>
              <a:rPr b="1" sz="5120">
                <a:solidFill>
                  <a:srgbClr val="103184"/>
                </a:solidFill>
                <a:uFill>
                  <a:solidFill>
                    <a:srgbClr val="103184"/>
                  </a:solidFill>
                </a:uFill>
              </a:rPr>
              <a:t>pression</a:t>
            </a:r>
            <a:endParaRPr b="1" sz="5120">
              <a:solidFill>
                <a:srgbClr val="103184"/>
              </a:solidFill>
              <a:uFill>
                <a:solidFill>
                  <a:srgbClr val="103184"/>
                </a:solidFill>
              </a:uFill>
            </a:endParaRPr>
          </a:p>
          <a:p>
            <a:pPr algn="l" defTabSz="1300480">
              <a:defRPr b="1" sz="6257">
                <a:solidFill>
                  <a:srgbClr val="103184"/>
                </a:solidFill>
                <a:uFill>
                  <a:solidFill>
                    <a:srgbClr val="103184"/>
                  </a:solidFill>
                </a:uFill>
                <a:latin typeface="Arial"/>
                <a:ea typeface="Arial"/>
                <a:cs typeface="Arial"/>
                <a:sym typeface="Arial"/>
              </a:defRPr>
            </a:p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Récipients</a:t>
            </a:r>
            <a:r>
              <a:rPr sz="2844">
                <a:solidFill>
                  <a:srgbClr val="103184"/>
                </a:solidFill>
                <a:uFill>
                  <a:solidFill>
                    <a:srgbClr val="103184"/>
                  </a:solidFill>
                </a:uFill>
              </a:rPr>
              <a:t> </a:t>
            </a:r>
            <a:r>
              <a:rPr sz="2844">
                <a:solidFill>
                  <a:srgbClr val="103184"/>
                </a:solidFill>
                <a:uFill>
                  <a:solidFill>
                    <a:srgbClr val="103184"/>
                  </a:solidFill>
                </a:uFill>
              </a:rPr>
              <a:t>contenant</a:t>
            </a:r>
            <a:r>
              <a:rPr sz="2844">
                <a:solidFill>
                  <a:srgbClr val="103184"/>
                </a:solidFill>
                <a:uFill>
                  <a:solidFill>
                    <a:srgbClr val="103184"/>
                  </a:solidFill>
                </a:uFill>
              </a:rPr>
              <a:t> des </a:t>
            </a:r>
            <a:r>
              <a:rPr sz="2844">
                <a:solidFill>
                  <a:srgbClr val="103184"/>
                </a:solidFill>
                <a:uFill>
                  <a:solidFill>
                    <a:srgbClr val="103184"/>
                  </a:solidFill>
                </a:uFill>
              </a:rPr>
              <a:t>gazs</a:t>
            </a:r>
            <a:r>
              <a:rPr sz="2844">
                <a:solidFill>
                  <a:srgbClr val="103184"/>
                </a:solidFill>
                <a:uFill>
                  <a:solidFill>
                    <a:srgbClr val="103184"/>
                  </a:solidFill>
                </a:uFill>
              </a:rPr>
              <a:t>  comprimés, </a:t>
            </a:r>
            <a:r>
              <a:rPr sz="2844">
                <a:solidFill>
                  <a:srgbClr val="103184"/>
                </a:solidFill>
                <a:uFill>
                  <a:solidFill>
                    <a:srgbClr val="103184"/>
                  </a:solidFill>
                </a:uFill>
              </a:rPr>
              <a:t>fortement</a:t>
            </a:r>
            <a:r>
              <a:rPr sz="2844">
                <a:solidFill>
                  <a:srgbClr val="103184"/>
                </a:solidFill>
                <a:uFill>
                  <a:solidFill>
                    <a:srgbClr val="103184"/>
                  </a:solidFill>
                </a:uFill>
              </a:rPr>
              <a:t> </a:t>
            </a:r>
            <a:r>
              <a:rPr sz="2844">
                <a:solidFill>
                  <a:srgbClr val="103184"/>
                </a:solidFill>
                <a:uFill>
                  <a:solidFill>
                    <a:srgbClr val="103184"/>
                  </a:solidFill>
                </a:uFill>
              </a:rPr>
              <a:t>réfrigérés</a:t>
            </a:r>
            <a:r>
              <a:rPr sz="2844">
                <a:solidFill>
                  <a:srgbClr val="103184"/>
                </a:solidFill>
                <a:uFill>
                  <a:solidFill>
                    <a:srgbClr val="103184"/>
                  </a:solidFill>
                </a:uFill>
              </a:rPr>
              <a:t>, liquides </a:t>
            </a:r>
            <a:r>
              <a:rPr sz="2844">
                <a:solidFill>
                  <a:srgbClr val="103184"/>
                </a:solidFill>
                <a:uFill>
                  <a:solidFill>
                    <a:srgbClr val="103184"/>
                  </a:solidFill>
                </a:uFill>
              </a:rPr>
              <a:t>ou</a:t>
            </a:r>
            <a:r>
              <a:rPr sz="2844">
                <a:solidFill>
                  <a:srgbClr val="103184"/>
                </a:solidFill>
                <a:uFill>
                  <a:solidFill>
                    <a:srgbClr val="103184"/>
                  </a:solidFill>
                </a:uFill>
              </a:rPr>
              <a:t> </a:t>
            </a:r>
            <a:r>
              <a:rPr sz="2844">
                <a:solidFill>
                  <a:srgbClr val="103184"/>
                </a:solidFill>
                <a:uFill>
                  <a:solidFill>
                    <a:srgbClr val="103184"/>
                  </a:solidFill>
                </a:uFill>
              </a:rPr>
              <a:t>solubles</a:t>
            </a:r>
            <a:r>
              <a:rPr sz="2844">
                <a:solidFill>
                  <a:srgbClr val="103184"/>
                </a:solidFill>
                <a:uFill>
                  <a:solidFill>
                    <a:srgbClr val="103184"/>
                  </a:solidFill>
                </a:uFill>
              </a:rPr>
              <a:t>.</a:t>
            </a: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Exposés à des </a:t>
            </a:r>
            <a:r>
              <a:rPr sz="2844">
                <a:solidFill>
                  <a:srgbClr val="103184"/>
                </a:solidFill>
                <a:uFill>
                  <a:solidFill>
                    <a:srgbClr val="103184"/>
                  </a:solidFill>
                </a:uFill>
              </a:rPr>
              <a:t>hautes</a:t>
            </a:r>
            <a:r>
              <a:rPr sz="2844">
                <a:solidFill>
                  <a:srgbClr val="103184"/>
                </a:solidFill>
                <a:uFill>
                  <a:solidFill>
                    <a:srgbClr val="103184"/>
                  </a:solidFill>
                </a:uFill>
              </a:rPr>
              <a:t> </a:t>
            </a:r>
            <a:r>
              <a:rPr sz="2844">
                <a:solidFill>
                  <a:srgbClr val="103184"/>
                </a:solidFill>
                <a:uFill>
                  <a:solidFill>
                    <a:srgbClr val="103184"/>
                  </a:solidFill>
                </a:uFill>
              </a:rPr>
              <a:t>températures</a:t>
            </a:r>
            <a:r>
              <a:rPr sz="2844">
                <a:solidFill>
                  <a:srgbClr val="103184"/>
                </a:solidFill>
                <a:uFill>
                  <a:solidFill>
                    <a:srgbClr val="103184"/>
                  </a:solidFill>
                </a:uFill>
              </a:rPr>
              <a:t> </a:t>
            </a:r>
            <a:r>
              <a:rPr sz="2844">
                <a:solidFill>
                  <a:srgbClr val="103184"/>
                </a:solidFill>
                <a:uFill>
                  <a:solidFill>
                    <a:srgbClr val="103184"/>
                  </a:solidFill>
                </a:uFill>
              </a:rPr>
              <a:t>ils</a:t>
            </a:r>
            <a:r>
              <a:rPr sz="2844">
                <a:solidFill>
                  <a:srgbClr val="103184"/>
                </a:solidFill>
                <a:uFill>
                  <a:solidFill>
                    <a:srgbClr val="103184"/>
                  </a:solidFill>
                </a:uFill>
              </a:rPr>
              <a:t> </a:t>
            </a:r>
            <a:r>
              <a:rPr sz="2844">
                <a:solidFill>
                  <a:srgbClr val="103184"/>
                </a:solidFill>
                <a:uFill>
                  <a:solidFill>
                    <a:srgbClr val="103184"/>
                  </a:solidFill>
                </a:uFill>
              </a:rPr>
              <a:t>peuvent</a:t>
            </a:r>
            <a:r>
              <a:rPr sz="2844">
                <a:solidFill>
                  <a:srgbClr val="103184"/>
                </a:solidFill>
                <a:uFill>
                  <a:solidFill>
                    <a:srgbClr val="103184"/>
                  </a:solidFill>
                </a:uFill>
              </a:rPr>
              <a:t> </a:t>
            </a:r>
            <a:r>
              <a:rPr sz="2844">
                <a:solidFill>
                  <a:srgbClr val="103184"/>
                </a:solidFill>
                <a:uFill>
                  <a:solidFill>
                    <a:srgbClr val="103184"/>
                  </a:solidFill>
                </a:uFill>
              </a:rPr>
              <a:t>déclencher</a:t>
            </a:r>
            <a:r>
              <a:rPr sz="2844">
                <a:solidFill>
                  <a:srgbClr val="103184"/>
                </a:solidFill>
                <a:uFill>
                  <a:solidFill>
                    <a:srgbClr val="103184"/>
                  </a:solidFill>
                </a:uFill>
              </a:rPr>
              <a:t> </a:t>
            </a:r>
            <a:r>
              <a:rPr sz="2844">
                <a:solidFill>
                  <a:srgbClr val="103184"/>
                </a:solidFill>
                <a:uFill>
                  <a:solidFill>
                    <a:srgbClr val="103184"/>
                  </a:solidFill>
                </a:uFill>
              </a:rPr>
              <a:t>un</a:t>
            </a:r>
            <a:r>
              <a:rPr sz="2844">
                <a:solidFill>
                  <a:srgbClr val="103184"/>
                </a:solidFill>
                <a:uFill>
                  <a:solidFill>
                    <a:srgbClr val="103184"/>
                  </a:solidFill>
                </a:uFill>
              </a:rPr>
              <a:t> </a:t>
            </a:r>
            <a:r>
              <a:rPr sz="2844">
                <a:solidFill>
                  <a:srgbClr val="103184"/>
                </a:solidFill>
                <a:uFill>
                  <a:solidFill>
                    <a:srgbClr val="103184"/>
                  </a:solidFill>
                </a:uFill>
              </a:rPr>
              <a:t>incendie</a:t>
            </a:r>
            <a:r>
              <a:rPr sz="2844">
                <a:solidFill>
                  <a:srgbClr val="103184"/>
                </a:solidFill>
                <a:uFill>
                  <a:solidFill>
                    <a:srgbClr val="103184"/>
                  </a:solidFill>
                </a:uFill>
              </a:rPr>
              <a:t> </a:t>
            </a:r>
            <a:r>
              <a:rPr sz="2844">
                <a:solidFill>
                  <a:srgbClr val="103184"/>
                </a:solidFill>
                <a:uFill>
                  <a:solidFill>
                    <a:srgbClr val="103184"/>
                  </a:solidFill>
                </a:uFill>
              </a:rPr>
              <a:t>ou</a:t>
            </a:r>
            <a:r>
              <a:rPr sz="2844">
                <a:solidFill>
                  <a:srgbClr val="103184"/>
                </a:solidFill>
                <a:uFill>
                  <a:solidFill>
                    <a:srgbClr val="103184"/>
                  </a:solidFill>
                </a:uFill>
              </a:rPr>
              <a:t> </a:t>
            </a:r>
            <a:r>
              <a:rPr sz="2844">
                <a:solidFill>
                  <a:srgbClr val="103184"/>
                </a:solidFill>
                <a:uFill>
                  <a:solidFill>
                    <a:srgbClr val="103184"/>
                  </a:solidFill>
                </a:uFill>
              </a:rPr>
              <a:t>une</a:t>
            </a:r>
            <a:r>
              <a:rPr sz="2844">
                <a:solidFill>
                  <a:srgbClr val="103184"/>
                </a:solidFill>
                <a:uFill>
                  <a:solidFill>
                    <a:srgbClr val="103184"/>
                  </a:solidFill>
                </a:uFill>
              </a:rPr>
              <a:t> </a:t>
            </a:r>
            <a:r>
              <a:rPr sz="2844">
                <a:solidFill>
                  <a:srgbClr val="103184"/>
                </a:solidFill>
                <a:uFill>
                  <a:solidFill>
                    <a:srgbClr val="103184"/>
                  </a:solidFill>
                </a:uFill>
              </a:rPr>
              <a:t>explosion</a:t>
            </a:r>
            <a:r>
              <a:rPr sz="2844">
                <a:solidFill>
                  <a:srgbClr val="103184"/>
                </a:solidFill>
                <a:uFill>
                  <a:solidFill>
                    <a:srgbClr val="103184"/>
                  </a:solidFill>
                </a:uFill>
              </a:rPr>
              <a:t>. </a:t>
            </a:r>
            <a:r>
              <a:rPr sz="2844">
                <a:solidFill>
                  <a:srgbClr val="103184"/>
                </a:solidFill>
                <a:uFill>
                  <a:solidFill>
                    <a:srgbClr val="103184"/>
                  </a:solidFill>
                </a:uFill>
              </a:rPr>
              <a:t>Un</a:t>
            </a:r>
            <a:r>
              <a:rPr sz="2844">
                <a:solidFill>
                  <a:srgbClr val="103184"/>
                </a:solidFill>
                <a:uFill>
                  <a:solidFill>
                    <a:srgbClr val="103184"/>
                  </a:solidFill>
                </a:uFill>
              </a:rPr>
              <a:t> </a:t>
            </a:r>
            <a:r>
              <a:rPr sz="2844">
                <a:solidFill>
                  <a:srgbClr val="103184"/>
                </a:solidFill>
                <a:uFill>
                  <a:solidFill>
                    <a:srgbClr val="103184"/>
                  </a:solidFill>
                </a:uFill>
              </a:rPr>
              <a:t>gaz</a:t>
            </a:r>
            <a:r>
              <a:rPr sz="2844">
                <a:solidFill>
                  <a:srgbClr val="103184"/>
                </a:solidFill>
                <a:uFill>
                  <a:solidFill>
                    <a:srgbClr val="103184"/>
                  </a:solidFill>
                </a:uFill>
              </a:rPr>
              <a:t> liquide peut </a:t>
            </a:r>
            <a:r>
              <a:rPr sz="2844">
                <a:solidFill>
                  <a:srgbClr val="103184"/>
                </a:solidFill>
                <a:uFill>
                  <a:solidFill>
                    <a:srgbClr val="103184"/>
                  </a:solidFill>
                </a:uFill>
              </a:rPr>
              <a:t>également</a:t>
            </a:r>
            <a:r>
              <a:rPr sz="2844">
                <a:solidFill>
                  <a:srgbClr val="103184"/>
                </a:solidFill>
                <a:uFill>
                  <a:solidFill>
                    <a:srgbClr val="103184"/>
                  </a:solidFill>
                </a:uFill>
              </a:rPr>
              <a:t> </a:t>
            </a:r>
            <a:r>
              <a:rPr sz="2844">
                <a:solidFill>
                  <a:srgbClr val="103184"/>
                </a:solidFill>
                <a:uFill>
                  <a:solidFill>
                    <a:srgbClr val="103184"/>
                  </a:solidFill>
                </a:uFill>
              </a:rPr>
              <a:t>entraîner</a:t>
            </a:r>
            <a:r>
              <a:rPr sz="2844">
                <a:solidFill>
                  <a:srgbClr val="103184"/>
                </a:solidFill>
                <a:uFill>
                  <a:solidFill>
                    <a:srgbClr val="103184"/>
                  </a:solidFill>
                </a:uFill>
              </a:rPr>
              <a:t> des </a:t>
            </a:r>
            <a:r>
              <a:rPr sz="2844">
                <a:solidFill>
                  <a:srgbClr val="103184"/>
                </a:solidFill>
                <a:uFill>
                  <a:solidFill>
                    <a:srgbClr val="103184"/>
                  </a:solidFill>
                </a:uFill>
              </a:rPr>
              <a:t>brulûres</a:t>
            </a:r>
            <a:r>
              <a:rPr sz="2844">
                <a:solidFill>
                  <a:srgbClr val="103184"/>
                </a:solidFill>
                <a:uFill>
                  <a:solidFill>
                    <a:srgbClr val="103184"/>
                  </a:solidFill>
                </a:uFill>
              </a:rPr>
              <a:t> </a:t>
            </a:r>
            <a:r>
              <a:rPr sz="2844">
                <a:solidFill>
                  <a:srgbClr val="103184"/>
                </a:solidFill>
                <a:uFill>
                  <a:solidFill>
                    <a:srgbClr val="103184"/>
                  </a:solidFill>
                </a:uFill>
              </a:rPr>
              <a:t>froides</a:t>
            </a:r>
            <a:r>
              <a:rPr sz="2844">
                <a:solidFill>
                  <a:srgbClr val="103184"/>
                </a:solidFill>
                <a:uFill>
                  <a:solidFill>
                    <a:srgbClr val="103184"/>
                  </a:solidFill>
                </a:uFill>
              </a:rPr>
              <a:t>.</a:t>
            </a:r>
          </a:p>
        </p:txBody>
      </p:sp>
      <p:sp>
        <p:nvSpPr>
          <p:cNvPr id="642" name="18"/>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18</a:t>
            </a:r>
          </a:p>
        </p:txBody>
      </p:sp>
      <p:sp>
        <p:nvSpPr>
          <p:cNvPr id="643" name="Dangers physiques"/>
          <p:cNvSpPr txBox="1"/>
          <p:nvPr/>
        </p:nvSpPr>
        <p:spPr>
          <a:xfrm>
            <a:off x="208753" y="1439722"/>
            <a:ext cx="11921068" cy="683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physiques</a:t>
            </a:r>
            <a:endParaRPr b="1" u="sng">
              <a:solidFill>
                <a:srgbClr val="103184"/>
              </a:solidFill>
              <a:uFill>
                <a:solidFill>
                  <a:srgbClr val="103184"/>
                </a:solidFill>
              </a:uFill>
            </a:endParaRPr>
          </a:p>
          <a:p>
            <a:pPr algn="l" defTabSz="1300480">
              <a:lnSpc>
                <a:spcPct val="150000"/>
              </a:lnSpc>
              <a:defRPr b="1" sz="3413" u="sng">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sp>
        <p:nvSpPr>
          <p:cNvPr id="644"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646"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47"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648"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649"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650"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51"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52"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655" name="Grouper"/>
          <p:cNvGrpSpPr/>
          <p:nvPr/>
        </p:nvGrpSpPr>
        <p:grpSpPr>
          <a:xfrm>
            <a:off x="-2600961" y="4876800"/>
            <a:ext cx="2059095" cy="4334934"/>
            <a:chOff x="0" y="0"/>
            <a:chExt cx="2059093" cy="4334933"/>
          </a:xfrm>
        </p:grpSpPr>
        <p:sp>
          <p:nvSpPr>
            <p:cNvPr id="653"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654"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658" name="Grouper"/>
          <p:cNvGrpSpPr/>
          <p:nvPr/>
        </p:nvGrpSpPr>
        <p:grpSpPr>
          <a:xfrm>
            <a:off x="13221546" y="8726311"/>
            <a:ext cx="3084125" cy="1027289"/>
            <a:chOff x="0" y="0"/>
            <a:chExt cx="3084124" cy="1027288"/>
          </a:xfrm>
        </p:grpSpPr>
        <p:sp>
          <p:nvSpPr>
            <p:cNvPr id="656"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657"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659"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660"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661"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662"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665" name="Grouper"/>
          <p:cNvGrpSpPr/>
          <p:nvPr/>
        </p:nvGrpSpPr>
        <p:grpSpPr>
          <a:xfrm>
            <a:off x="7913499" y="8915560"/>
            <a:ext cx="4874541" cy="778934"/>
            <a:chOff x="0" y="0"/>
            <a:chExt cx="4874540" cy="778932"/>
          </a:xfrm>
        </p:grpSpPr>
        <p:pic>
          <p:nvPicPr>
            <p:cNvPr id="663"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664"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666" name="image50.pdf" descr="image50.pdf"/>
          <p:cNvPicPr>
            <a:picLocks noChangeAspect="1"/>
          </p:cNvPicPr>
          <p:nvPr/>
        </p:nvPicPr>
        <p:blipFill>
          <a:blip r:embed="rId7">
            <a:extLst/>
          </a:blip>
          <a:stretch>
            <a:fillRect/>
          </a:stretch>
        </p:blipFill>
        <p:spPr>
          <a:xfrm>
            <a:off x="6190826" y="3221763"/>
            <a:ext cx="5493175" cy="4341709"/>
          </a:xfrm>
          <a:prstGeom prst="rect">
            <a:avLst/>
          </a:prstGeom>
          <a:ln w="12700">
            <a:miter lim="400000"/>
          </a:ln>
          <a:effectLst>
            <a:outerShdw sx="100000" sy="100000" kx="0" ky="0" algn="b" rotWithShape="0" blurRad="12700" dist="107762" dir="2700000">
              <a:srgbClr val="91C8EB"/>
            </a:outerShdw>
          </a:effectLst>
        </p:spPr>
      </p:pic>
      <p:pic>
        <p:nvPicPr>
          <p:cNvPr id="667" name="image34.tif" descr="image34.tif"/>
          <p:cNvPicPr>
            <a:picLocks noChangeAspect="1"/>
          </p:cNvPicPr>
          <p:nvPr/>
        </p:nvPicPr>
        <p:blipFill>
          <a:blip r:embed="rId8">
            <a:extLst/>
          </a:blip>
          <a:stretch>
            <a:fillRect/>
          </a:stretch>
        </p:blipFill>
        <p:spPr>
          <a:xfrm>
            <a:off x="7256188" y="7752439"/>
            <a:ext cx="1278226" cy="1280002"/>
          </a:xfrm>
          <a:prstGeom prst="rect">
            <a:avLst/>
          </a:prstGeom>
          <a:ln w="12700">
            <a:miter lim="400000"/>
          </a:ln>
        </p:spPr>
      </p:pic>
      <p:pic>
        <p:nvPicPr>
          <p:cNvPr id="668" name="image35.gif" descr="image35.gif"/>
          <p:cNvPicPr>
            <a:picLocks noChangeAspect="1"/>
          </p:cNvPicPr>
          <p:nvPr/>
        </p:nvPicPr>
        <p:blipFill>
          <a:blip r:embed="rId9">
            <a:extLst/>
          </a:blip>
          <a:stretch>
            <a:fillRect/>
          </a:stretch>
        </p:blipFill>
        <p:spPr>
          <a:xfrm>
            <a:off x="5832004" y="7795077"/>
            <a:ext cx="1280001" cy="1280001"/>
          </a:xfrm>
          <a:prstGeom prst="rect">
            <a:avLst/>
          </a:prstGeom>
          <a:ln w="12700">
            <a:miter lim="400000"/>
          </a:ln>
        </p:spPr>
      </p:pic>
      <p:pic>
        <p:nvPicPr>
          <p:cNvPr id="669" name="image36.tif" descr="image36.tif"/>
          <p:cNvPicPr>
            <a:picLocks noChangeAspect="1"/>
          </p:cNvPicPr>
          <p:nvPr/>
        </p:nvPicPr>
        <p:blipFill>
          <a:blip r:embed="rId10">
            <a:extLst/>
          </a:blip>
          <a:stretch>
            <a:fillRect/>
          </a:stretch>
        </p:blipFill>
        <p:spPr>
          <a:xfrm>
            <a:off x="11519867" y="7688482"/>
            <a:ext cx="1281779" cy="1280001"/>
          </a:xfrm>
          <a:prstGeom prst="rect">
            <a:avLst/>
          </a:prstGeom>
          <a:ln w="12700">
            <a:miter lim="400000"/>
          </a:ln>
        </p:spPr>
      </p:pic>
      <p:pic>
        <p:nvPicPr>
          <p:cNvPr id="670" name="image37.tif" descr="image37.tif"/>
          <p:cNvPicPr>
            <a:picLocks noChangeAspect="1"/>
          </p:cNvPicPr>
          <p:nvPr/>
        </p:nvPicPr>
        <p:blipFill>
          <a:blip r:embed="rId11">
            <a:extLst/>
          </a:blip>
          <a:stretch>
            <a:fillRect/>
          </a:stretch>
        </p:blipFill>
        <p:spPr>
          <a:xfrm>
            <a:off x="4409594" y="7816397"/>
            <a:ext cx="1280001" cy="1280001"/>
          </a:xfrm>
          <a:prstGeom prst="rect">
            <a:avLst/>
          </a:prstGeom>
          <a:ln w="12700">
            <a:miter lim="400000"/>
          </a:ln>
        </p:spPr>
      </p:pic>
      <p:pic>
        <p:nvPicPr>
          <p:cNvPr id="671" name="image38.tif" descr="image38.tif"/>
          <p:cNvPicPr>
            <a:picLocks noChangeAspect="1"/>
          </p:cNvPicPr>
          <p:nvPr/>
        </p:nvPicPr>
        <p:blipFill>
          <a:blip r:embed="rId12">
            <a:extLst/>
          </a:blip>
          <a:stretch>
            <a:fillRect/>
          </a:stretch>
        </p:blipFill>
        <p:spPr>
          <a:xfrm>
            <a:off x="8675045" y="7731120"/>
            <a:ext cx="1281779" cy="1280001"/>
          </a:xfrm>
          <a:prstGeom prst="rect">
            <a:avLst/>
          </a:prstGeom>
          <a:ln w="12700">
            <a:miter lim="400000"/>
          </a:ln>
        </p:spPr>
      </p:pic>
      <p:pic>
        <p:nvPicPr>
          <p:cNvPr id="672" name="image39.tif" descr="image39.tif"/>
          <p:cNvPicPr>
            <a:picLocks noChangeAspect="1"/>
          </p:cNvPicPr>
          <p:nvPr/>
        </p:nvPicPr>
        <p:blipFill>
          <a:blip r:embed="rId13">
            <a:extLst/>
          </a:blip>
          <a:stretch>
            <a:fillRect/>
          </a:stretch>
        </p:blipFill>
        <p:spPr>
          <a:xfrm>
            <a:off x="140586" y="7922992"/>
            <a:ext cx="1281779" cy="1280001"/>
          </a:xfrm>
          <a:prstGeom prst="rect">
            <a:avLst/>
          </a:prstGeom>
          <a:ln w="12700">
            <a:miter lim="400000"/>
          </a:ln>
        </p:spPr>
      </p:pic>
      <p:pic>
        <p:nvPicPr>
          <p:cNvPr id="673" name="image40.tif" descr="image40.tif"/>
          <p:cNvPicPr>
            <a:picLocks noChangeAspect="1"/>
          </p:cNvPicPr>
          <p:nvPr/>
        </p:nvPicPr>
        <p:blipFill>
          <a:blip r:embed="rId14">
            <a:extLst/>
          </a:blip>
          <a:stretch>
            <a:fillRect/>
          </a:stretch>
        </p:blipFill>
        <p:spPr>
          <a:xfrm>
            <a:off x="1566548" y="7880354"/>
            <a:ext cx="1278226" cy="1280001"/>
          </a:xfrm>
          <a:prstGeom prst="rect">
            <a:avLst/>
          </a:prstGeom>
          <a:ln w="12700">
            <a:miter lim="400000"/>
          </a:ln>
        </p:spPr>
      </p:pic>
      <p:pic>
        <p:nvPicPr>
          <p:cNvPr id="674" name="image41.tif" descr="image41.tif"/>
          <p:cNvPicPr>
            <a:picLocks noChangeAspect="1"/>
          </p:cNvPicPr>
          <p:nvPr/>
        </p:nvPicPr>
        <p:blipFill>
          <a:blip r:embed="rId15">
            <a:extLst/>
          </a:blip>
          <a:stretch>
            <a:fillRect/>
          </a:stretch>
        </p:blipFill>
        <p:spPr>
          <a:xfrm>
            <a:off x="2988959" y="7859035"/>
            <a:ext cx="1278226" cy="1280001"/>
          </a:xfrm>
          <a:prstGeom prst="rect">
            <a:avLst/>
          </a:prstGeom>
          <a:ln w="12700">
            <a:miter lim="400000"/>
          </a:ln>
        </p:spPr>
      </p:pic>
      <p:pic>
        <p:nvPicPr>
          <p:cNvPr id="675" name="image42.tif" descr="image42.tif"/>
          <p:cNvPicPr>
            <a:picLocks noChangeAspect="1"/>
          </p:cNvPicPr>
          <p:nvPr/>
        </p:nvPicPr>
        <p:blipFill>
          <a:blip r:embed="rId16">
            <a:extLst/>
          </a:blip>
          <a:stretch>
            <a:fillRect/>
          </a:stretch>
        </p:blipFill>
        <p:spPr>
          <a:xfrm>
            <a:off x="10099233" y="7709802"/>
            <a:ext cx="1280002" cy="1280001"/>
          </a:xfrm>
          <a:prstGeom prst="rect">
            <a:avLst/>
          </a:prstGeom>
          <a:ln w="12700">
            <a:miter lim="400000"/>
          </a:ln>
        </p:spPr>
      </p:pic>
      <p:pic>
        <p:nvPicPr>
          <p:cNvPr id="676" name="image35.gif" descr="image35.gif"/>
          <p:cNvPicPr>
            <a:picLocks noChangeAspect="1"/>
          </p:cNvPicPr>
          <p:nvPr/>
        </p:nvPicPr>
        <p:blipFill>
          <a:blip r:embed="rId9">
            <a:extLst/>
          </a:blip>
          <a:stretch>
            <a:fillRect/>
          </a:stretch>
        </p:blipFill>
        <p:spPr>
          <a:xfrm>
            <a:off x="404479" y="2090077"/>
            <a:ext cx="5785602" cy="5785602"/>
          </a:xfrm>
          <a:prstGeom prst="rect">
            <a:avLst/>
          </a:prstGeom>
          <a:ln w="12700">
            <a:miter lim="400000"/>
          </a:ln>
        </p:spPr>
      </p:pic>
      <p:sp>
        <p:nvSpPr>
          <p:cNvPr id="677" name="Corrosif…"/>
          <p:cNvSpPr txBox="1"/>
          <p:nvPr/>
        </p:nvSpPr>
        <p:spPr>
          <a:xfrm>
            <a:off x="6502400" y="1725439"/>
            <a:ext cx="5181637" cy="61722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Corrosif</a:t>
            </a:r>
            <a:endParaRPr b="1" sz="5120">
              <a:solidFill>
                <a:srgbClr val="103184"/>
              </a:solidFill>
              <a:uFill>
                <a:solidFill>
                  <a:srgbClr val="103184"/>
                </a:solidFill>
              </a:uFill>
            </a:endParaR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Corrosif</a:t>
            </a:r>
            <a:r>
              <a:rPr sz="2844">
                <a:solidFill>
                  <a:srgbClr val="103184"/>
                </a:solidFill>
                <a:uFill>
                  <a:solidFill>
                    <a:srgbClr val="103184"/>
                  </a:solidFill>
                </a:uFill>
              </a:rPr>
              <a:t> </a:t>
            </a:r>
            <a:r>
              <a:rPr sz="2844">
                <a:solidFill>
                  <a:srgbClr val="103184"/>
                </a:solidFill>
                <a:uFill>
                  <a:solidFill>
                    <a:srgbClr val="103184"/>
                  </a:solidFill>
                </a:uFill>
              </a:rPr>
              <a:t>pour</a:t>
            </a:r>
            <a:r>
              <a:rPr sz="2844">
                <a:solidFill>
                  <a:srgbClr val="103184"/>
                </a:solidFill>
                <a:uFill>
                  <a:solidFill>
                    <a:srgbClr val="103184"/>
                  </a:solidFill>
                </a:uFill>
              </a:rPr>
              <a:t> les </a:t>
            </a:r>
            <a:r>
              <a:rPr sz="2844">
                <a:solidFill>
                  <a:srgbClr val="103184"/>
                </a:solidFill>
                <a:uFill>
                  <a:solidFill>
                    <a:srgbClr val="103184"/>
                  </a:solidFill>
                </a:uFill>
              </a:rPr>
              <a:t>métaux</a:t>
            </a:r>
            <a:endParaRPr sz="2844">
              <a:solidFill>
                <a:srgbClr val="103184"/>
              </a:solidFill>
              <a:uFill>
                <a:solidFill>
                  <a:srgbClr val="103184"/>
                </a:solidFill>
              </a:uFill>
            </a:endParaRPr>
          </a:p>
          <a:p>
            <a:pPr algn="l" defTabSz="1300480">
              <a:defRPr b="1" sz="6257">
                <a:solidFill>
                  <a:srgbClr val="103184"/>
                </a:solidFill>
                <a:uFill>
                  <a:solidFill>
                    <a:srgbClr val="103184"/>
                  </a:solidFill>
                </a:uFill>
                <a:latin typeface="Arial"/>
                <a:ea typeface="Arial"/>
                <a:cs typeface="Arial"/>
                <a:sym typeface="Arial"/>
              </a:defRPr>
            </a:pPr>
          </a:p>
          <a:p>
            <a:pPr algn="l" defTabSz="1300480">
              <a:defRPr b="1" sz="6257">
                <a:solidFill>
                  <a:srgbClr val="103184"/>
                </a:solidFill>
                <a:uFill>
                  <a:solidFill>
                    <a:srgbClr val="103184"/>
                  </a:solidFill>
                </a:uFill>
                <a:latin typeface="Arial"/>
                <a:ea typeface="Arial"/>
                <a:cs typeface="Arial"/>
                <a:sym typeface="Arial"/>
              </a:defRPr>
            </a:pPr>
          </a:p>
          <a:p>
            <a:pPr algn="l" defTabSz="1300480">
              <a:defRPr b="1" sz="6257">
                <a:solidFill>
                  <a:srgbClr val="103184"/>
                </a:solidFill>
                <a:uFill>
                  <a:solidFill>
                    <a:srgbClr val="103184"/>
                  </a:solidFill>
                </a:uFill>
                <a:latin typeface="Arial"/>
                <a:ea typeface="Arial"/>
                <a:cs typeface="Arial"/>
                <a:sym typeface="Arial"/>
              </a:defRPr>
            </a:pPr>
          </a:p>
          <a:p>
            <a:pPr algn="l" defTabSz="1300480">
              <a:defRPr b="1" sz="6257">
                <a:solidFill>
                  <a:srgbClr val="103184"/>
                </a:solidFill>
                <a:uFill>
                  <a:solidFill>
                    <a:srgbClr val="103184"/>
                  </a:solidFill>
                </a:uFill>
                <a:latin typeface="Arial"/>
                <a:ea typeface="Arial"/>
                <a:cs typeface="Arial"/>
                <a:sym typeface="Arial"/>
              </a:defRPr>
            </a:pPr>
          </a:p>
        </p:txBody>
      </p:sp>
      <p:sp>
        <p:nvSpPr>
          <p:cNvPr id="678" name="19"/>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19</a:t>
            </a:r>
          </a:p>
        </p:txBody>
      </p:sp>
      <p:sp>
        <p:nvSpPr>
          <p:cNvPr id="679" name="Dangers physiques"/>
          <p:cNvSpPr txBox="1"/>
          <p:nvPr/>
        </p:nvSpPr>
        <p:spPr>
          <a:xfrm>
            <a:off x="101276" y="1440839"/>
            <a:ext cx="11921068" cy="683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physiques</a:t>
            </a:r>
            <a:endParaRPr b="1" u="sng">
              <a:solidFill>
                <a:srgbClr val="103184"/>
              </a:solidFill>
              <a:uFill>
                <a:solidFill>
                  <a:srgbClr val="103184"/>
                </a:solidFill>
              </a:uFill>
            </a:endParaRPr>
          </a:p>
          <a:p>
            <a:pPr algn="l" defTabSz="1300480">
              <a:lnSpc>
                <a:spcPct val="150000"/>
              </a:lnSpc>
              <a:defRPr b="1" sz="3413" u="sng">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pic>
        <p:nvPicPr>
          <p:cNvPr id="680" name="image51.png" descr="image51.png"/>
          <p:cNvPicPr>
            <a:picLocks noChangeAspect="1"/>
          </p:cNvPicPr>
          <p:nvPr/>
        </p:nvPicPr>
        <p:blipFill>
          <a:blip r:embed="rId17">
            <a:extLst/>
          </a:blip>
          <a:stretch>
            <a:fillRect/>
          </a:stretch>
        </p:blipFill>
        <p:spPr>
          <a:xfrm>
            <a:off x="10745928" y="1725440"/>
            <a:ext cx="1876215" cy="1873956"/>
          </a:xfrm>
          <a:prstGeom prst="rect">
            <a:avLst/>
          </a:prstGeom>
          <a:ln w="12700">
            <a:miter lim="400000"/>
          </a:ln>
        </p:spPr>
      </p:pic>
      <p:sp>
        <p:nvSpPr>
          <p:cNvPr id="681"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07"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8"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09"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10"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11"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2"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3"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16" name="Grouper"/>
          <p:cNvGrpSpPr/>
          <p:nvPr/>
        </p:nvGrpSpPr>
        <p:grpSpPr>
          <a:xfrm>
            <a:off x="-2600961" y="4876800"/>
            <a:ext cx="2059095" cy="4334934"/>
            <a:chOff x="0" y="0"/>
            <a:chExt cx="2059093" cy="4334933"/>
          </a:xfrm>
        </p:grpSpPr>
        <p:sp>
          <p:nvSpPr>
            <p:cNvPr id="114"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115"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19" name="Grouper"/>
          <p:cNvGrpSpPr/>
          <p:nvPr/>
        </p:nvGrpSpPr>
        <p:grpSpPr>
          <a:xfrm>
            <a:off x="13221546" y="8726311"/>
            <a:ext cx="3084125" cy="1027289"/>
            <a:chOff x="0" y="0"/>
            <a:chExt cx="3084124" cy="1027288"/>
          </a:xfrm>
        </p:grpSpPr>
        <p:sp>
          <p:nvSpPr>
            <p:cNvPr id="117"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18"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20"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21"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22"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23"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26" name="Grouper"/>
          <p:cNvGrpSpPr/>
          <p:nvPr/>
        </p:nvGrpSpPr>
        <p:grpSpPr>
          <a:xfrm>
            <a:off x="7913499" y="8915560"/>
            <a:ext cx="4874541" cy="778934"/>
            <a:chOff x="0" y="0"/>
            <a:chExt cx="4874540" cy="778932"/>
          </a:xfrm>
        </p:grpSpPr>
        <p:pic>
          <p:nvPicPr>
            <p:cNvPr id="124"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25"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27" name="Clausule copyright"/>
          <p:cNvSpPr txBox="1"/>
          <p:nvPr>
            <p:ph type="title"/>
          </p:nvPr>
        </p:nvSpPr>
        <p:spPr>
          <a:xfrm>
            <a:off x="647982" y="388337"/>
            <a:ext cx="10792179" cy="1280162"/>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Clausule copyright</a:t>
            </a:r>
          </a:p>
        </p:txBody>
      </p:sp>
      <p:sp>
        <p:nvSpPr>
          <p:cNvPr id="128" name="&quot;Les textes, mises en page, concepts, raisons sociales, noms de produit et autres éléments de ce document sont  protégés par le droit d'auteur et toute copie, adaptation, modification, répartition ou tout usage quel qu'il soit de l'ensemble ou d'une part"/>
          <p:cNvSpPr txBox="1"/>
          <p:nvPr/>
        </p:nvSpPr>
        <p:spPr>
          <a:xfrm>
            <a:off x="336409" y="2045546"/>
            <a:ext cx="12284568" cy="67818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marL="340548" indent="-340548" algn="l" defTabSz="1300480">
              <a:lnSpc>
                <a:spcPct val="145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sz="2844">
                <a:solidFill>
                  <a:srgbClr val="404B71"/>
                </a:solidFill>
                <a:uFill>
                  <a:solidFill>
                    <a:srgbClr val="404B71"/>
                  </a:solidFill>
                </a:uFill>
              </a:rPr>
              <a:t>"Les textes, mises en page, concepts, raisons sociales, noms de produit et autres éléments de ce document sont  protégés par le droit d'auteur et toute copie, adaptation, modification, répartition ou tout usage quel qu'il soit de l'ensemble ou d'une partie de celui-ci est strictement interdit sans autorisation préalable et écrite d'AXA </a:t>
            </a:r>
            <a:r>
              <a:rPr b="1" sz="2844">
                <a:solidFill>
                  <a:srgbClr val="404B71"/>
                </a:solidFill>
                <a:uFill>
                  <a:solidFill>
                    <a:srgbClr val="404B71"/>
                  </a:solidFill>
                </a:uFill>
              </a:rPr>
              <a:t>Belgium</a:t>
            </a:r>
            <a:r>
              <a:rPr b="1" sz="2844">
                <a:solidFill>
                  <a:srgbClr val="404B71"/>
                </a:solidFill>
                <a:uFill>
                  <a:solidFill>
                    <a:srgbClr val="404B71"/>
                  </a:solidFill>
                </a:uFill>
              </a:rPr>
              <a:t> SA. Toute violation de ces droits est susceptible de donner lieu à une poursuite soit au pénal soit au civil."</a:t>
            </a:r>
            <a:endParaRPr b="1" sz="2844">
              <a:solidFill>
                <a:srgbClr val="404B71"/>
              </a:solidFill>
              <a:uFill>
                <a:solidFill>
                  <a:srgbClr val="404B71"/>
                </a:solidFill>
              </a:uFill>
            </a:endParaRPr>
          </a:p>
        </p:txBody>
      </p:sp>
      <p:sp>
        <p:nvSpPr>
          <p:cNvPr id="129" name="2"/>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683"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84"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685"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686"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687"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88"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689"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692" name="Grouper"/>
          <p:cNvGrpSpPr/>
          <p:nvPr/>
        </p:nvGrpSpPr>
        <p:grpSpPr>
          <a:xfrm>
            <a:off x="-2600961" y="4876800"/>
            <a:ext cx="2059095" cy="4334934"/>
            <a:chOff x="0" y="0"/>
            <a:chExt cx="2059093" cy="4334933"/>
          </a:xfrm>
        </p:grpSpPr>
        <p:sp>
          <p:nvSpPr>
            <p:cNvPr id="690"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691"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695" name="Grouper"/>
          <p:cNvGrpSpPr/>
          <p:nvPr/>
        </p:nvGrpSpPr>
        <p:grpSpPr>
          <a:xfrm>
            <a:off x="13221546" y="8726311"/>
            <a:ext cx="3084125" cy="1027289"/>
            <a:chOff x="0" y="0"/>
            <a:chExt cx="3084124" cy="1027288"/>
          </a:xfrm>
        </p:grpSpPr>
        <p:sp>
          <p:nvSpPr>
            <p:cNvPr id="693"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694"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696"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697"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698"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699"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702" name="Grouper"/>
          <p:cNvGrpSpPr/>
          <p:nvPr/>
        </p:nvGrpSpPr>
        <p:grpSpPr>
          <a:xfrm>
            <a:off x="7913499" y="8915560"/>
            <a:ext cx="4874541" cy="778934"/>
            <a:chOff x="0" y="0"/>
            <a:chExt cx="4874540" cy="778932"/>
          </a:xfrm>
        </p:grpSpPr>
        <p:pic>
          <p:nvPicPr>
            <p:cNvPr id="700"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701"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703" name="image34.tif" descr="image34.tif"/>
          <p:cNvPicPr>
            <a:picLocks noChangeAspect="1"/>
          </p:cNvPicPr>
          <p:nvPr/>
        </p:nvPicPr>
        <p:blipFill>
          <a:blip r:embed="rId7">
            <a:extLst/>
          </a:blip>
          <a:stretch>
            <a:fillRect/>
          </a:stretch>
        </p:blipFill>
        <p:spPr>
          <a:xfrm>
            <a:off x="7256188" y="7837715"/>
            <a:ext cx="1278226" cy="1280001"/>
          </a:xfrm>
          <a:prstGeom prst="rect">
            <a:avLst/>
          </a:prstGeom>
          <a:ln w="12700">
            <a:miter lim="400000"/>
          </a:ln>
        </p:spPr>
      </p:pic>
      <p:pic>
        <p:nvPicPr>
          <p:cNvPr id="704" name="image35.gif" descr="image35.gif"/>
          <p:cNvPicPr>
            <a:picLocks noChangeAspect="1"/>
          </p:cNvPicPr>
          <p:nvPr/>
        </p:nvPicPr>
        <p:blipFill>
          <a:blip r:embed="rId8">
            <a:extLst/>
          </a:blip>
          <a:stretch>
            <a:fillRect/>
          </a:stretch>
        </p:blipFill>
        <p:spPr>
          <a:xfrm>
            <a:off x="5832004" y="7859035"/>
            <a:ext cx="1280001" cy="1280001"/>
          </a:xfrm>
          <a:prstGeom prst="rect">
            <a:avLst/>
          </a:prstGeom>
          <a:ln w="12700">
            <a:miter lim="400000"/>
          </a:ln>
        </p:spPr>
      </p:pic>
      <p:pic>
        <p:nvPicPr>
          <p:cNvPr id="705" name="image36.tif" descr="image36.tif"/>
          <p:cNvPicPr>
            <a:picLocks noChangeAspect="1"/>
          </p:cNvPicPr>
          <p:nvPr/>
        </p:nvPicPr>
        <p:blipFill>
          <a:blip r:embed="rId9">
            <a:extLst/>
          </a:blip>
          <a:stretch>
            <a:fillRect/>
          </a:stretch>
        </p:blipFill>
        <p:spPr>
          <a:xfrm>
            <a:off x="11519867" y="7709802"/>
            <a:ext cx="1281779" cy="1280001"/>
          </a:xfrm>
          <a:prstGeom prst="rect">
            <a:avLst/>
          </a:prstGeom>
          <a:ln w="12700">
            <a:miter lim="400000"/>
          </a:ln>
        </p:spPr>
      </p:pic>
      <p:pic>
        <p:nvPicPr>
          <p:cNvPr id="706" name="image37.tif" descr="image37.tif"/>
          <p:cNvPicPr>
            <a:picLocks noChangeAspect="1"/>
          </p:cNvPicPr>
          <p:nvPr/>
        </p:nvPicPr>
        <p:blipFill>
          <a:blip r:embed="rId10">
            <a:extLst/>
          </a:blip>
          <a:stretch>
            <a:fillRect/>
          </a:stretch>
        </p:blipFill>
        <p:spPr>
          <a:xfrm>
            <a:off x="4409594" y="7880354"/>
            <a:ext cx="1280001" cy="1280001"/>
          </a:xfrm>
          <a:prstGeom prst="rect">
            <a:avLst/>
          </a:prstGeom>
          <a:ln w="12700">
            <a:miter lim="400000"/>
          </a:ln>
        </p:spPr>
      </p:pic>
      <p:pic>
        <p:nvPicPr>
          <p:cNvPr id="707" name="image38.tif" descr="image38.tif"/>
          <p:cNvPicPr>
            <a:picLocks noChangeAspect="1"/>
          </p:cNvPicPr>
          <p:nvPr/>
        </p:nvPicPr>
        <p:blipFill>
          <a:blip r:embed="rId11">
            <a:extLst/>
          </a:blip>
          <a:stretch>
            <a:fillRect/>
          </a:stretch>
        </p:blipFill>
        <p:spPr>
          <a:xfrm>
            <a:off x="8675045" y="7795077"/>
            <a:ext cx="1281779" cy="1280001"/>
          </a:xfrm>
          <a:prstGeom prst="rect">
            <a:avLst/>
          </a:prstGeom>
          <a:ln w="12700">
            <a:miter lim="400000"/>
          </a:ln>
        </p:spPr>
      </p:pic>
      <p:pic>
        <p:nvPicPr>
          <p:cNvPr id="708" name="image39.tif" descr="image39.tif"/>
          <p:cNvPicPr>
            <a:picLocks noChangeAspect="1"/>
          </p:cNvPicPr>
          <p:nvPr/>
        </p:nvPicPr>
        <p:blipFill>
          <a:blip r:embed="rId12">
            <a:extLst/>
          </a:blip>
          <a:stretch>
            <a:fillRect/>
          </a:stretch>
        </p:blipFill>
        <p:spPr>
          <a:xfrm>
            <a:off x="140586" y="7901672"/>
            <a:ext cx="1281779" cy="1280001"/>
          </a:xfrm>
          <a:prstGeom prst="rect">
            <a:avLst/>
          </a:prstGeom>
          <a:ln w="12700">
            <a:miter lim="400000"/>
          </a:ln>
        </p:spPr>
      </p:pic>
      <p:pic>
        <p:nvPicPr>
          <p:cNvPr id="709" name="image40.tif" descr="image40.tif"/>
          <p:cNvPicPr>
            <a:picLocks noChangeAspect="1"/>
          </p:cNvPicPr>
          <p:nvPr/>
        </p:nvPicPr>
        <p:blipFill>
          <a:blip r:embed="rId13">
            <a:extLst/>
          </a:blip>
          <a:stretch>
            <a:fillRect/>
          </a:stretch>
        </p:blipFill>
        <p:spPr>
          <a:xfrm>
            <a:off x="1566548" y="7901672"/>
            <a:ext cx="1278226" cy="1280001"/>
          </a:xfrm>
          <a:prstGeom prst="rect">
            <a:avLst/>
          </a:prstGeom>
          <a:ln w="12700">
            <a:miter lim="400000"/>
          </a:ln>
        </p:spPr>
      </p:pic>
      <p:pic>
        <p:nvPicPr>
          <p:cNvPr id="710" name="image41.tif" descr="image41.tif"/>
          <p:cNvPicPr>
            <a:picLocks noChangeAspect="1"/>
          </p:cNvPicPr>
          <p:nvPr/>
        </p:nvPicPr>
        <p:blipFill>
          <a:blip r:embed="rId14">
            <a:extLst/>
          </a:blip>
          <a:stretch>
            <a:fillRect/>
          </a:stretch>
        </p:blipFill>
        <p:spPr>
          <a:xfrm>
            <a:off x="2988959" y="7880354"/>
            <a:ext cx="1278226" cy="1280001"/>
          </a:xfrm>
          <a:prstGeom prst="rect">
            <a:avLst/>
          </a:prstGeom>
          <a:ln w="12700">
            <a:miter lim="400000"/>
          </a:ln>
        </p:spPr>
      </p:pic>
      <p:pic>
        <p:nvPicPr>
          <p:cNvPr id="711" name="image42.tif" descr="image42.tif"/>
          <p:cNvPicPr>
            <a:picLocks noChangeAspect="1"/>
          </p:cNvPicPr>
          <p:nvPr/>
        </p:nvPicPr>
        <p:blipFill>
          <a:blip r:embed="rId15">
            <a:extLst/>
          </a:blip>
          <a:stretch>
            <a:fillRect/>
          </a:stretch>
        </p:blipFill>
        <p:spPr>
          <a:xfrm>
            <a:off x="10099233" y="7752439"/>
            <a:ext cx="1280002" cy="1280002"/>
          </a:xfrm>
          <a:prstGeom prst="rect">
            <a:avLst/>
          </a:prstGeom>
          <a:ln w="12700">
            <a:miter lim="400000"/>
          </a:ln>
        </p:spPr>
      </p:pic>
      <p:pic>
        <p:nvPicPr>
          <p:cNvPr id="712" name="image35.gif" descr="image35.gif"/>
          <p:cNvPicPr>
            <a:picLocks noChangeAspect="1"/>
          </p:cNvPicPr>
          <p:nvPr/>
        </p:nvPicPr>
        <p:blipFill>
          <a:blip r:embed="rId8">
            <a:extLst/>
          </a:blip>
          <a:stretch>
            <a:fillRect/>
          </a:stretch>
        </p:blipFill>
        <p:spPr>
          <a:xfrm>
            <a:off x="404479" y="2154035"/>
            <a:ext cx="5785602" cy="5785601"/>
          </a:xfrm>
          <a:prstGeom prst="rect">
            <a:avLst/>
          </a:prstGeom>
          <a:ln w="12700">
            <a:miter lim="400000"/>
          </a:ln>
        </p:spPr>
      </p:pic>
      <p:sp>
        <p:nvSpPr>
          <p:cNvPr id="713" name="Corrosif…"/>
          <p:cNvSpPr txBox="1"/>
          <p:nvPr/>
        </p:nvSpPr>
        <p:spPr>
          <a:xfrm>
            <a:off x="6190079" y="1504796"/>
            <a:ext cx="6611565" cy="53848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Corrosif</a:t>
            </a:r>
            <a:endParaRPr b="1" sz="5120">
              <a:solidFill>
                <a:srgbClr val="103184"/>
              </a:solidFill>
              <a:uFill>
                <a:solidFill>
                  <a:srgbClr val="103184"/>
                </a:solidFill>
              </a:uFill>
            </a:endParaRPr>
          </a:p>
          <a:p>
            <a:pPr algn="l" defTabSz="1300480">
              <a:defRPr b="1" sz="6257">
                <a:solidFill>
                  <a:srgbClr val="103184"/>
                </a:solidFill>
                <a:uFill>
                  <a:solidFill>
                    <a:srgbClr val="103184"/>
                  </a:solidFill>
                </a:uFill>
                <a:latin typeface="Arial"/>
                <a:ea typeface="Arial"/>
                <a:cs typeface="Arial"/>
                <a:sym typeface="Arial"/>
              </a:defRPr>
            </a:p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Attaquent</a:t>
            </a:r>
            <a:r>
              <a:rPr sz="2844">
                <a:solidFill>
                  <a:srgbClr val="103184"/>
                </a:solidFill>
                <a:uFill>
                  <a:solidFill>
                    <a:srgbClr val="103184"/>
                  </a:solidFill>
                </a:uFill>
              </a:rPr>
              <a:t> les </a:t>
            </a:r>
            <a:r>
              <a:rPr sz="2844">
                <a:solidFill>
                  <a:srgbClr val="103184"/>
                </a:solidFill>
                <a:uFill>
                  <a:solidFill>
                    <a:srgbClr val="103184"/>
                  </a:solidFill>
                </a:uFill>
              </a:rPr>
              <a:t>tissus</a:t>
            </a:r>
            <a:r>
              <a:rPr sz="2844">
                <a:solidFill>
                  <a:srgbClr val="103184"/>
                </a:solidFill>
                <a:uFill>
                  <a:solidFill>
                    <a:srgbClr val="103184"/>
                  </a:solidFill>
                </a:uFill>
              </a:rPr>
              <a:t> </a:t>
            </a:r>
            <a:r>
              <a:rPr sz="2844">
                <a:solidFill>
                  <a:srgbClr val="103184"/>
                </a:solidFill>
                <a:uFill>
                  <a:solidFill>
                    <a:srgbClr val="103184"/>
                  </a:solidFill>
                </a:uFill>
              </a:rPr>
              <a:t>par</a:t>
            </a:r>
            <a:r>
              <a:rPr sz="2844">
                <a:solidFill>
                  <a:srgbClr val="103184"/>
                </a:solidFill>
                <a:uFill>
                  <a:solidFill>
                    <a:srgbClr val="103184"/>
                  </a:solidFill>
                </a:uFill>
              </a:rPr>
              <a:t> contact et </a:t>
            </a:r>
            <a:r>
              <a:rPr sz="2844">
                <a:solidFill>
                  <a:srgbClr val="103184"/>
                </a:solidFill>
                <a:uFill>
                  <a:solidFill>
                    <a:srgbClr val="103184"/>
                  </a:solidFill>
                </a:uFill>
              </a:rPr>
              <a:t>peuvent</a:t>
            </a:r>
            <a:r>
              <a:rPr sz="2844">
                <a:solidFill>
                  <a:srgbClr val="103184"/>
                </a:solidFill>
                <a:uFill>
                  <a:solidFill>
                    <a:srgbClr val="103184"/>
                  </a:solidFill>
                </a:uFill>
              </a:rPr>
              <a:t> </a:t>
            </a:r>
            <a:r>
              <a:rPr sz="2844">
                <a:solidFill>
                  <a:srgbClr val="103184"/>
                </a:solidFill>
                <a:uFill>
                  <a:solidFill>
                    <a:srgbClr val="103184"/>
                  </a:solidFill>
                </a:uFill>
              </a:rPr>
              <a:t>entraîner</a:t>
            </a:r>
            <a:r>
              <a:rPr sz="2844">
                <a:solidFill>
                  <a:srgbClr val="103184"/>
                </a:solidFill>
                <a:uFill>
                  <a:solidFill>
                    <a:srgbClr val="103184"/>
                  </a:solidFill>
                </a:uFill>
              </a:rPr>
              <a:t> des </a:t>
            </a:r>
            <a:r>
              <a:rPr sz="2844">
                <a:solidFill>
                  <a:srgbClr val="103184"/>
                </a:solidFill>
                <a:uFill>
                  <a:solidFill>
                    <a:srgbClr val="103184"/>
                  </a:solidFill>
                </a:uFill>
              </a:rPr>
              <a:t>brûlures</a:t>
            </a:r>
            <a:r>
              <a:rPr sz="2844">
                <a:solidFill>
                  <a:srgbClr val="103184"/>
                </a:solidFill>
                <a:uFill>
                  <a:solidFill>
                    <a:srgbClr val="103184"/>
                  </a:solidFill>
                </a:uFill>
              </a:rPr>
              <a:t> </a:t>
            </a:r>
            <a:r>
              <a:rPr sz="2844">
                <a:solidFill>
                  <a:srgbClr val="103184"/>
                </a:solidFill>
                <a:uFill>
                  <a:solidFill>
                    <a:srgbClr val="103184"/>
                  </a:solidFill>
                </a:uFill>
              </a:rPr>
              <a:t>chimiques</a:t>
            </a:r>
            <a:r>
              <a:rPr sz="2844">
                <a:solidFill>
                  <a:srgbClr val="103184"/>
                </a:solidFill>
                <a:uFill>
                  <a:solidFill>
                    <a:srgbClr val="103184"/>
                  </a:solidFill>
                </a:uFill>
              </a:rPr>
              <a:t> </a:t>
            </a:r>
            <a:r>
              <a:rPr sz="2844">
                <a:solidFill>
                  <a:srgbClr val="103184"/>
                </a:solidFill>
                <a:uFill>
                  <a:solidFill>
                    <a:srgbClr val="103184"/>
                  </a:solidFill>
                </a:uFill>
              </a:rPr>
              <a:t>profondes</a:t>
            </a:r>
            <a:r>
              <a:rPr sz="2844">
                <a:solidFill>
                  <a:srgbClr val="103184"/>
                </a:solidFill>
                <a:uFill>
                  <a:solidFill>
                    <a:srgbClr val="103184"/>
                  </a:solidFill>
                </a:uFill>
              </a:rPr>
              <a:t>.</a:t>
            </a:r>
          </a:p>
          <a:p>
            <a:pPr algn="l" defTabSz="1300480">
              <a:defRPr sz="2844">
                <a:solidFill>
                  <a:srgbClr val="103184"/>
                </a:solidFill>
                <a:uFill>
                  <a:solidFill>
                    <a:srgbClr val="103184"/>
                  </a:solidFill>
                </a:uFill>
                <a:latin typeface="Arial"/>
                <a:ea typeface="Arial"/>
                <a:cs typeface="Arial"/>
                <a:sym typeface="Arial"/>
              </a:defRPr>
            </a:pPr>
          </a:p>
          <a:p>
            <a:pPr algn="l" defTabSz="1300480">
              <a:buClr>
                <a:srgbClr val="FA76D7"/>
              </a:buClr>
              <a:buSzPct val="100000"/>
              <a:buFont typeface="Wingdings-Regular"/>
              <a:buChar char="•"/>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 peau attaquée, brûlure, estomac</a:t>
            </a:r>
          </a:p>
          <a:p>
            <a:pPr marL="719137" indent="-719137"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   ex. : acide sulfurique</a:t>
            </a:r>
          </a:p>
          <a:p>
            <a:pPr marL="212608" indent="-212608" algn="l" defTabSz="1300480">
              <a:buClr>
                <a:srgbClr val="FA76D7"/>
              </a:buClr>
              <a:buSzPct val="100000"/>
              <a:buFont typeface="Wingdings-Regular"/>
              <a:buChar char="•"/>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Brûlure intérieur du nez, brûlure des poumons, ex. : </a:t>
            </a:r>
            <a:r>
              <a:rPr sz="2844">
                <a:solidFill>
                  <a:srgbClr val="103184"/>
                </a:solidFill>
                <a:uFill>
                  <a:solidFill>
                    <a:srgbClr val="103184"/>
                  </a:solidFill>
                </a:uFill>
              </a:rPr>
              <a:t>HCl</a:t>
            </a:r>
          </a:p>
        </p:txBody>
      </p:sp>
      <p:sp>
        <p:nvSpPr>
          <p:cNvPr id="714" name="20"/>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20</a:t>
            </a:r>
          </a:p>
        </p:txBody>
      </p:sp>
      <p:sp>
        <p:nvSpPr>
          <p:cNvPr id="715" name="Dangers pour la santé"/>
          <p:cNvSpPr txBox="1"/>
          <p:nvPr/>
        </p:nvSpPr>
        <p:spPr>
          <a:xfrm>
            <a:off x="378424" y="1504796"/>
            <a:ext cx="11921068" cy="683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a:t>
            </a:r>
            <a:r>
              <a:rPr b="1" u="sng">
                <a:solidFill>
                  <a:srgbClr val="103184"/>
                </a:solidFill>
                <a:uFill>
                  <a:solidFill>
                    <a:srgbClr val="103184"/>
                  </a:solidFill>
                </a:uFill>
              </a:rPr>
              <a:t>s </a:t>
            </a:r>
            <a:r>
              <a:rPr b="1" u="sng">
                <a:solidFill>
                  <a:srgbClr val="103184"/>
                </a:solidFill>
                <a:uFill>
                  <a:solidFill>
                    <a:srgbClr val="103184"/>
                  </a:solidFill>
                </a:uFill>
              </a:rPr>
              <a:t>pour</a:t>
            </a:r>
            <a:r>
              <a:rPr b="1" u="sng">
                <a:solidFill>
                  <a:srgbClr val="103184"/>
                </a:solidFill>
                <a:uFill>
                  <a:solidFill>
                    <a:srgbClr val="103184"/>
                  </a:solidFill>
                </a:uFill>
              </a:rPr>
              <a:t> la santé</a:t>
            </a:r>
          </a:p>
          <a:p>
            <a:pPr algn="l" defTabSz="1300480">
              <a:lnSpc>
                <a:spcPct val="150000"/>
              </a:lnSpc>
              <a:defRPr b="1" sz="3413" u="sng">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pic>
        <p:nvPicPr>
          <p:cNvPr id="716" name="image51.png" descr="image51.png"/>
          <p:cNvPicPr>
            <a:picLocks noChangeAspect="1"/>
          </p:cNvPicPr>
          <p:nvPr/>
        </p:nvPicPr>
        <p:blipFill>
          <a:blip r:embed="rId16">
            <a:extLst/>
          </a:blip>
          <a:stretch>
            <a:fillRect/>
          </a:stretch>
        </p:blipFill>
        <p:spPr>
          <a:xfrm>
            <a:off x="10581759" y="1625599"/>
            <a:ext cx="1717734" cy="1715667"/>
          </a:xfrm>
          <a:prstGeom prst="rect">
            <a:avLst/>
          </a:prstGeom>
          <a:ln w="12700">
            <a:miter lim="400000"/>
          </a:ln>
        </p:spPr>
      </p:pic>
      <p:sp>
        <p:nvSpPr>
          <p:cNvPr id="717"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719"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720"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721"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722"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723"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724"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725"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728" name="Grouper"/>
          <p:cNvGrpSpPr/>
          <p:nvPr/>
        </p:nvGrpSpPr>
        <p:grpSpPr>
          <a:xfrm>
            <a:off x="-2600961" y="4876800"/>
            <a:ext cx="2059095" cy="4334934"/>
            <a:chOff x="0" y="0"/>
            <a:chExt cx="2059093" cy="4334933"/>
          </a:xfrm>
        </p:grpSpPr>
        <p:sp>
          <p:nvSpPr>
            <p:cNvPr id="726"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727"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731" name="Grouper"/>
          <p:cNvGrpSpPr/>
          <p:nvPr/>
        </p:nvGrpSpPr>
        <p:grpSpPr>
          <a:xfrm>
            <a:off x="13221546" y="8726311"/>
            <a:ext cx="3084125" cy="1027289"/>
            <a:chOff x="0" y="0"/>
            <a:chExt cx="3084124" cy="1027288"/>
          </a:xfrm>
        </p:grpSpPr>
        <p:sp>
          <p:nvSpPr>
            <p:cNvPr id="729"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730"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732"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733"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734"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grpSp>
        <p:nvGrpSpPr>
          <p:cNvPr id="767" name="Grouper"/>
          <p:cNvGrpSpPr/>
          <p:nvPr/>
        </p:nvGrpSpPr>
        <p:grpSpPr>
          <a:xfrm>
            <a:off x="136560" y="1770097"/>
            <a:ext cx="12001262" cy="8435059"/>
            <a:chOff x="0" y="0"/>
            <a:chExt cx="12001261" cy="8435057"/>
          </a:xfrm>
        </p:grpSpPr>
        <p:sp>
          <p:nvSpPr>
            <p:cNvPr id="735" name="Acide…"/>
            <p:cNvSpPr txBox="1"/>
            <p:nvPr/>
          </p:nvSpPr>
          <p:spPr>
            <a:xfrm>
              <a:off x="0" y="0"/>
              <a:ext cx="2366222" cy="1155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p>
              <a:pPr defTabSz="1300480">
                <a:defRPr sz="3413">
                  <a:solidFill>
                    <a:srgbClr val="91C8EB"/>
                  </a:solidFill>
                  <a:uFill>
                    <a:solidFill>
                      <a:srgbClr val="91C8EB"/>
                    </a:solidFill>
                  </a:uFill>
                  <a:latin typeface="Arial"/>
                  <a:ea typeface="Arial"/>
                  <a:cs typeface="Arial"/>
                  <a:sym typeface="Arial"/>
                </a:defRPr>
              </a:pPr>
              <a:r>
                <a:rPr b="1">
                  <a:solidFill>
                    <a:srgbClr val="A0D278"/>
                  </a:solidFill>
                  <a:effectLst>
                    <a:outerShdw sx="100000" sy="100000" kx="0" ky="0" algn="b" rotWithShape="0" blurRad="38100" dist="38100" dir="2700000">
                      <a:srgbClr val="C0C0C0"/>
                    </a:outerShdw>
                  </a:effectLst>
                  <a:uFill>
                    <a:solidFill>
                      <a:srgbClr val="A0D278"/>
                    </a:solidFill>
                  </a:uFill>
                </a:rPr>
                <a:t>Acide </a:t>
              </a:r>
            </a:p>
            <a:p>
              <a:pPr defTabSz="1300480">
                <a:defRPr sz="3413">
                  <a:solidFill>
                    <a:srgbClr val="91C8EB"/>
                  </a:solidFill>
                  <a:uFill>
                    <a:solidFill>
                      <a:srgbClr val="91C8EB"/>
                    </a:solidFill>
                  </a:uFill>
                  <a:latin typeface="Arial"/>
                  <a:ea typeface="Arial"/>
                  <a:cs typeface="Arial"/>
                  <a:sym typeface="Arial"/>
                </a:defRPr>
              </a:pPr>
              <a:r>
                <a:rPr b="1">
                  <a:solidFill>
                    <a:srgbClr val="A0D278"/>
                  </a:solidFill>
                  <a:effectLst>
                    <a:outerShdw sx="100000" sy="100000" kx="0" ky="0" algn="b" rotWithShape="0" blurRad="38100" dist="38100" dir="2700000">
                      <a:srgbClr val="C0C0C0"/>
                    </a:outerShdw>
                  </a:effectLst>
                  <a:uFill>
                    <a:solidFill>
                      <a:srgbClr val="A0D278"/>
                    </a:solidFill>
                  </a:uFill>
                </a:rPr>
                <a:t>sulfurique</a:t>
              </a:r>
            </a:p>
          </p:txBody>
        </p:sp>
        <p:sp>
          <p:nvSpPr>
            <p:cNvPr id="736" name="Rectangle"/>
            <p:cNvSpPr/>
            <p:nvPr/>
          </p:nvSpPr>
          <p:spPr>
            <a:xfrm>
              <a:off x="1380666" y="1715911"/>
              <a:ext cx="4985177" cy="866987"/>
            </a:xfrm>
            <a:prstGeom prst="rect">
              <a:avLst/>
            </a:prstGeom>
            <a:gradFill flip="none" rotWithShape="1">
              <a:gsLst>
                <a:gs pos="0">
                  <a:srgbClr val="A0D278"/>
                </a:gs>
                <a:gs pos="100000">
                  <a:srgbClr val="FFFF00"/>
                </a:gs>
              </a:gsLst>
              <a:lin ang="0" scaled="0"/>
            </a:gradFill>
            <a:ln w="9525" cap="flat">
              <a:noFill/>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737" name="acide"/>
            <p:cNvSpPr txBox="1"/>
            <p:nvPr/>
          </p:nvSpPr>
          <p:spPr>
            <a:xfrm>
              <a:off x="2958889" y="2982524"/>
              <a:ext cx="1379433"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3413">
                  <a:solidFill>
                    <a:srgbClr val="A0D278"/>
                  </a:solidFill>
                  <a:uFill>
                    <a:solidFill>
                      <a:srgbClr val="A0D278"/>
                    </a:solidFill>
                  </a:uFill>
                  <a:latin typeface="Arial"/>
                  <a:ea typeface="Arial"/>
                  <a:cs typeface="Arial"/>
                  <a:sym typeface="Arial"/>
                </a:defRPr>
              </a:lvl1pPr>
            </a:lstStyle>
            <a:p>
              <a:pPr>
                <a:defRPr b="0">
                  <a:solidFill>
                    <a:srgbClr val="91C8EB"/>
                  </a:solidFill>
                  <a:uFill>
                    <a:solidFill>
                      <a:srgbClr val="91C8EB"/>
                    </a:solidFill>
                  </a:uFill>
                </a:defRPr>
              </a:pPr>
              <a:r>
                <a:rPr b="1">
                  <a:solidFill>
                    <a:srgbClr val="A0D278"/>
                  </a:solidFill>
                  <a:uFill>
                    <a:solidFill>
                      <a:srgbClr val="A0D278"/>
                    </a:solidFill>
                  </a:uFill>
                </a:rPr>
                <a:t>acide</a:t>
              </a:r>
            </a:p>
          </p:txBody>
        </p:sp>
        <p:sp>
          <p:nvSpPr>
            <p:cNvPr id="738" name="Ligne"/>
            <p:cNvSpPr/>
            <p:nvPr/>
          </p:nvSpPr>
          <p:spPr>
            <a:xfrm>
              <a:off x="1297128" y="2903502"/>
              <a:ext cx="4479435" cy="1"/>
            </a:xfrm>
            <a:prstGeom prst="line">
              <a:avLst/>
            </a:prstGeom>
            <a:solidFill>
              <a:srgbClr val="000000">
                <a:alpha val="0"/>
              </a:srgbClr>
            </a:solidFill>
            <a:ln w="18062" cap="flat">
              <a:solidFill>
                <a:srgbClr val="A0D278"/>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sp>
          <p:nvSpPr>
            <p:cNvPr id="739" name="Figure"/>
            <p:cNvSpPr/>
            <p:nvPr/>
          </p:nvSpPr>
          <p:spPr>
            <a:xfrm>
              <a:off x="1181981" y="1065671"/>
              <a:ext cx="338668" cy="541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7"/>
                  </a:moveTo>
                  <a:lnTo>
                    <a:pt x="5400" y="10797"/>
                  </a:lnTo>
                  <a:lnTo>
                    <a:pt x="5400" y="0"/>
                  </a:lnTo>
                  <a:lnTo>
                    <a:pt x="16200" y="0"/>
                  </a:lnTo>
                  <a:lnTo>
                    <a:pt x="16200" y="10797"/>
                  </a:lnTo>
                  <a:lnTo>
                    <a:pt x="21600" y="10797"/>
                  </a:lnTo>
                  <a:lnTo>
                    <a:pt x="10800" y="21600"/>
                  </a:lnTo>
                  <a:close/>
                </a:path>
              </a:pathLst>
            </a:custGeom>
            <a:solidFill>
              <a:srgbClr val="A0D278"/>
            </a:solidFill>
            <a:ln w="9525" cap="flat">
              <a:noFill/>
              <a:miter lim="800000"/>
            </a:ln>
            <a:effectLst>
              <a:outerShdw sx="100000" sy="100000" kx="0" ky="0" algn="b" rotWithShape="0" blurRad="12700" dist="17961" dir="2700000">
                <a:srgbClr val="607E48"/>
              </a:outerShdw>
            </a:effectLst>
          </p:spPr>
          <p:txBody>
            <a:bodyPr wrap="square" lIns="72248" tIns="72248" rIns="72248" bIns="72248" numCol="1" anchor="ctr">
              <a:noAutofit/>
            </a:bodyPr>
            <a:lstStyle/>
            <a:p>
              <a:pPr defTabSz="830862">
                <a:defRPr sz="3413">
                  <a:solidFill>
                    <a:srgbClr val="FFFFFF"/>
                  </a:solidFill>
                </a:defRPr>
              </a:pPr>
            </a:p>
          </p:txBody>
        </p:sp>
        <p:sp>
          <p:nvSpPr>
            <p:cNvPr id="740" name="Figure"/>
            <p:cNvSpPr/>
            <p:nvPr/>
          </p:nvSpPr>
          <p:spPr>
            <a:xfrm>
              <a:off x="3423956" y="1070186"/>
              <a:ext cx="338668" cy="541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7"/>
                  </a:moveTo>
                  <a:lnTo>
                    <a:pt x="5400" y="10797"/>
                  </a:lnTo>
                  <a:lnTo>
                    <a:pt x="5400" y="0"/>
                  </a:lnTo>
                  <a:lnTo>
                    <a:pt x="16200" y="0"/>
                  </a:lnTo>
                  <a:lnTo>
                    <a:pt x="16200" y="10797"/>
                  </a:lnTo>
                  <a:lnTo>
                    <a:pt x="21600" y="10797"/>
                  </a:lnTo>
                  <a:lnTo>
                    <a:pt x="10800" y="21600"/>
                  </a:lnTo>
                  <a:close/>
                </a:path>
              </a:pathLst>
            </a:custGeom>
            <a:solidFill>
              <a:srgbClr val="ECB111"/>
            </a:solidFill>
            <a:ln w="9525" cap="flat">
              <a:noFill/>
              <a:miter lim="800000"/>
            </a:ln>
            <a:effectLst>
              <a:outerShdw sx="100000" sy="100000" kx="0" ky="0" algn="b" rotWithShape="0" blurRad="12700" dist="17961" dir="2700000">
                <a:srgbClr val="8E6A0A"/>
              </a:outerShdw>
            </a:effectLst>
          </p:spPr>
          <p:txBody>
            <a:bodyPr wrap="square" lIns="72248" tIns="72248" rIns="72248" bIns="72248" numCol="1" anchor="ctr">
              <a:noAutofit/>
            </a:bodyPr>
            <a:lstStyle/>
            <a:p>
              <a:pPr defTabSz="830862">
                <a:defRPr sz="3413">
                  <a:solidFill>
                    <a:srgbClr val="FFFFFF"/>
                  </a:solidFill>
                </a:defRPr>
              </a:pPr>
            </a:p>
          </p:txBody>
        </p:sp>
        <p:sp>
          <p:nvSpPr>
            <p:cNvPr id="741" name="vinaigre"/>
            <p:cNvSpPr txBox="1"/>
            <p:nvPr/>
          </p:nvSpPr>
          <p:spPr>
            <a:xfrm>
              <a:off x="2567905" y="149013"/>
              <a:ext cx="1933365"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3413">
                  <a:solidFill>
                    <a:srgbClr val="ECB111"/>
                  </a:solidFill>
                  <a:effectLst>
                    <a:outerShdw sx="100000" sy="100000" kx="0" ky="0" algn="b" rotWithShape="0" blurRad="38100" dist="38100" dir="2700000">
                      <a:srgbClr val="C0C0C0"/>
                    </a:outerShdw>
                  </a:effectLst>
                  <a:uFill>
                    <a:solidFill>
                      <a:srgbClr val="ECB111"/>
                    </a:solidFill>
                  </a:uFill>
                  <a:latin typeface="Arial"/>
                  <a:ea typeface="Arial"/>
                  <a:cs typeface="Arial"/>
                  <a:sym typeface="Arial"/>
                </a:defRPr>
              </a:lvl1pPr>
            </a:lstStyle>
            <a:p>
              <a:pPr>
                <a:defRPr b="0">
                  <a:solidFill>
                    <a:srgbClr val="91C8EB"/>
                  </a:solidFill>
                  <a:effectLst/>
                  <a:uFill>
                    <a:solidFill>
                      <a:srgbClr val="91C8EB"/>
                    </a:solidFill>
                  </a:uFill>
                </a:defRPr>
              </a:pPr>
              <a:r>
                <a:rPr b="1">
                  <a:solidFill>
                    <a:srgbClr val="ECB111"/>
                  </a:solidFill>
                  <a:effectLst>
                    <a:outerShdw sx="100000" sy="100000" kx="0" ky="0" algn="b" rotWithShape="0" blurRad="38100" dist="38100" dir="2700000">
                      <a:srgbClr val="C0C0C0"/>
                    </a:outerShdw>
                  </a:effectLst>
                  <a:uFill>
                    <a:solidFill>
                      <a:srgbClr val="ECB111"/>
                    </a:solidFill>
                  </a:uFill>
                </a:rPr>
                <a:t>vinaigre</a:t>
              </a:r>
            </a:p>
          </p:txBody>
        </p:sp>
        <p:sp>
          <p:nvSpPr>
            <p:cNvPr id="742" name="base"/>
            <p:cNvSpPr txBox="1"/>
            <p:nvPr/>
          </p:nvSpPr>
          <p:spPr>
            <a:xfrm>
              <a:off x="7895912" y="2978008"/>
              <a:ext cx="1258995"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3413">
                  <a:solidFill>
                    <a:srgbClr val="0033CC"/>
                  </a:solidFill>
                  <a:uFill>
                    <a:solidFill>
                      <a:srgbClr val="0033CC"/>
                    </a:solidFill>
                  </a:uFill>
                  <a:latin typeface="Arial"/>
                  <a:ea typeface="Arial"/>
                  <a:cs typeface="Arial"/>
                  <a:sym typeface="Arial"/>
                </a:defRPr>
              </a:lvl1pPr>
            </a:lstStyle>
            <a:p>
              <a:pPr>
                <a:defRPr b="0">
                  <a:solidFill>
                    <a:srgbClr val="91C8EB"/>
                  </a:solidFill>
                  <a:uFill>
                    <a:solidFill>
                      <a:srgbClr val="91C8EB"/>
                    </a:solidFill>
                  </a:uFill>
                </a:defRPr>
              </a:pPr>
              <a:r>
                <a:rPr b="1">
                  <a:solidFill>
                    <a:srgbClr val="0033CC"/>
                  </a:solidFill>
                  <a:uFill>
                    <a:solidFill>
                      <a:srgbClr val="0033CC"/>
                    </a:solidFill>
                  </a:uFill>
                </a:rPr>
                <a:t>base</a:t>
              </a:r>
            </a:p>
          </p:txBody>
        </p:sp>
        <p:sp>
          <p:nvSpPr>
            <p:cNvPr id="743" name="Ligne"/>
            <p:cNvSpPr/>
            <p:nvPr/>
          </p:nvSpPr>
          <p:spPr>
            <a:xfrm>
              <a:off x="6835461" y="2903502"/>
              <a:ext cx="4235594" cy="1"/>
            </a:xfrm>
            <a:prstGeom prst="line">
              <a:avLst/>
            </a:prstGeom>
            <a:solidFill>
              <a:srgbClr val="000000">
                <a:alpha val="0"/>
              </a:srgbClr>
            </a:solidFill>
            <a:ln w="18062" cap="flat">
              <a:solidFill>
                <a:srgbClr val="0033CC"/>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sp>
          <p:nvSpPr>
            <p:cNvPr id="744" name="Figure"/>
            <p:cNvSpPr/>
            <p:nvPr/>
          </p:nvSpPr>
          <p:spPr>
            <a:xfrm>
              <a:off x="10804638" y="1061155"/>
              <a:ext cx="318347" cy="541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7"/>
                  </a:moveTo>
                  <a:lnTo>
                    <a:pt x="5400" y="10797"/>
                  </a:lnTo>
                  <a:lnTo>
                    <a:pt x="5400" y="0"/>
                  </a:lnTo>
                  <a:lnTo>
                    <a:pt x="16200" y="0"/>
                  </a:lnTo>
                  <a:lnTo>
                    <a:pt x="16200" y="10797"/>
                  </a:lnTo>
                  <a:lnTo>
                    <a:pt x="21600" y="10797"/>
                  </a:lnTo>
                  <a:lnTo>
                    <a:pt x="10800" y="21600"/>
                  </a:lnTo>
                  <a:close/>
                </a:path>
              </a:pathLst>
            </a:custGeom>
            <a:solidFill>
              <a:srgbClr val="0033CC"/>
            </a:solidFill>
            <a:ln w="9525" cap="flat">
              <a:noFill/>
              <a:miter lim="800000"/>
            </a:ln>
            <a:effectLst>
              <a:outerShdw sx="100000" sy="100000" kx="0" ky="0" algn="b" rotWithShape="0" blurRad="12700" dist="17961" dir="2700000">
                <a:srgbClr val="001F7A"/>
              </a:outerShdw>
            </a:effectLst>
          </p:spPr>
          <p:txBody>
            <a:bodyPr wrap="square" lIns="72248" tIns="72248" rIns="72248" bIns="72248" numCol="1" anchor="ctr">
              <a:noAutofit/>
            </a:bodyPr>
            <a:lstStyle/>
            <a:p>
              <a:pPr defTabSz="830862">
                <a:defRPr sz="3413">
                  <a:solidFill>
                    <a:srgbClr val="FFFFFF"/>
                  </a:solidFill>
                </a:defRPr>
              </a:pPr>
            </a:p>
          </p:txBody>
        </p:sp>
        <p:sp>
          <p:nvSpPr>
            <p:cNvPr id="745" name="NaOH"/>
            <p:cNvSpPr txBox="1"/>
            <p:nvPr/>
          </p:nvSpPr>
          <p:spPr>
            <a:xfrm>
              <a:off x="9901032" y="178364"/>
              <a:ext cx="1475317"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3413">
                  <a:solidFill>
                    <a:srgbClr val="0033CC"/>
                  </a:solidFill>
                  <a:effectLst>
                    <a:outerShdw sx="100000" sy="100000" kx="0" ky="0" algn="b" rotWithShape="0" blurRad="38100" dist="38100" dir="2700000">
                      <a:srgbClr val="C0C0C0"/>
                    </a:outerShdw>
                  </a:effectLst>
                  <a:uFill>
                    <a:solidFill>
                      <a:srgbClr val="0033CC"/>
                    </a:solidFill>
                  </a:uFill>
                  <a:latin typeface="Arial"/>
                  <a:ea typeface="Arial"/>
                  <a:cs typeface="Arial"/>
                  <a:sym typeface="Arial"/>
                </a:defRPr>
              </a:lvl1pPr>
            </a:lstStyle>
            <a:p>
              <a:pPr>
                <a:defRPr b="0">
                  <a:solidFill>
                    <a:srgbClr val="91C8EB"/>
                  </a:solidFill>
                  <a:effectLst/>
                  <a:uFill>
                    <a:solidFill>
                      <a:srgbClr val="91C8EB"/>
                    </a:solidFill>
                  </a:uFill>
                </a:defRPr>
              </a:pPr>
              <a:r>
                <a:rPr b="1">
                  <a:solidFill>
                    <a:srgbClr val="0033CC"/>
                  </a:solidFill>
                  <a:effectLst>
                    <a:outerShdw sx="100000" sy="100000" kx="0" ky="0" algn="b" rotWithShape="0" blurRad="38100" dist="38100" dir="2700000">
                      <a:srgbClr val="C0C0C0"/>
                    </a:outerShdw>
                  </a:effectLst>
                  <a:uFill>
                    <a:solidFill>
                      <a:srgbClr val="0033CC"/>
                    </a:solidFill>
                  </a:uFill>
                </a:rPr>
                <a:t>NaOH</a:t>
              </a:r>
            </a:p>
          </p:txBody>
        </p:sp>
        <p:sp>
          <p:nvSpPr>
            <p:cNvPr id="746" name="Rectangle"/>
            <p:cNvSpPr/>
            <p:nvPr/>
          </p:nvSpPr>
          <p:spPr>
            <a:xfrm>
              <a:off x="5934607" y="1715911"/>
              <a:ext cx="5091292" cy="866987"/>
            </a:xfrm>
            <a:prstGeom prst="rect">
              <a:avLst/>
            </a:prstGeom>
            <a:gradFill flip="none" rotWithShape="1">
              <a:gsLst>
                <a:gs pos="0">
                  <a:srgbClr val="FFFF00"/>
                </a:gs>
                <a:gs pos="100000">
                  <a:srgbClr val="0033CC"/>
                </a:gs>
              </a:gsLst>
              <a:lin ang="0" scaled="0"/>
            </a:gradFill>
            <a:ln w="9525" cap="flat">
              <a:noFill/>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747" name="Ligne"/>
            <p:cNvSpPr/>
            <p:nvPr/>
          </p:nvSpPr>
          <p:spPr>
            <a:xfrm>
              <a:off x="5794624" y="2908017"/>
              <a:ext cx="1052126" cy="1"/>
            </a:xfrm>
            <a:prstGeom prst="line">
              <a:avLst/>
            </a:prstGeom>
            <a:solidFill>
              <a:srgbClr val="000000">
                <a:alpha val="0"/>
              </a:srgbClr>
            </a:solidFill>
            <a:ln w="18062" cap="flat">
              <a:solidFill>
                <a:srgbClr val="556496"/>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sp>
          <p:nvSpPr>
            <p:cNvPr id="748" name="neutre"/>
            <p:cNvSpPr txBox="1"/>
            <p:nvPr/>
          </p:nvSpPr>
          <p:spPr>
            <a:xfrm>
              <a:off x="5390482" y="2982524"/>
              <a:ext cx="2079416"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3413">
                  <a:solidFill>
                    <a:srgbClr val="FFCC66"/>
                  </a:solidFill>
                  <a:uFill>
                    <a:solidFill>
                      <a:srgbClr val="FFCC66"/>
                    </a:solidFill>
                  </a:uFill>
                  <a:latin typeface="Arial"/>
                  <a:ea typeface="Arial"/>
                  <a:cs typeface="Arial"/>
                  <a:sym typeface="Arial"/>
                </a:defRPr>
              </a:lvl1pPr>
            </a:lstStyle>
            <a:p>
              <a:pPr>
                <a:defRPr b="0">
                  <a:solidFill>
                    <a:srgbClr val="91C8EB"/>
                  </a:solidFill>
                  <a:uFill>
                    <a:solidFill>
                      <a:srgbClr val="91C8EB"/>
                    </a:solidFill>
                  </a:uFill>
                </a:defRPr>
              </a:pPr>
              <a:r>
                <a:rPr b="1">
                  <a:solidFill>
                    <a:srgbClr val="FFCC66"/>
                  </a:solidFill>
                  <a:uFill>
                    <a:solidFill>
                      <a:srgbClr val="FFCC66"/>
                    </a:solidFill>
                  </a:uFill>
                </a:rPr>
                <a:t>neutre</a:t>
              </a:r>
            </a:p>
          </p:txBody>
        </p:sp>
        <p:sp>
          <p:nvSpPr>
            <p:cNvPr id="749" name="Figure"/>
            <p:cNvSpPr/>
            <p:nvPr/>
          </p:nvSpPr>
          <p:spPr>
            <a:xfrm>
              <a:off x="6191994" y="1065671"/>
              <a:ext cx="318347" cy="541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7"/>
                  </a:moveTo>
                  <a:lnTo>
                    <a:pt x="5400" y="10797"/>
                  </a:lnTo>
                  <a:lnTo>
                    <a:pt x="5400" y="0"/>
                  </a:lnTo>
                  <a:lnTo>
                    <a:pt x="16200" y="0"/>
                  </a:lnTo>
                  <a:lnTo>
                    <a:pt x="16200" y="10797"/>
                  </a:lnTo>
                  <a:lnTo>
                    <a:pt x="21600" y="10797"/>
                  </a:lnTo>
                  <a:lnTo>
                    <a:pt x="10800" y="21600"/>
                  </a:lnTo>
                  <a:close/>
                </a:path>
              </a:pathLst>
            </a:custGeom>
            <a:solidFill>
              <a:srgbClr val="FFFF00"/>
            </a:solidFill>
            <a:ln w="9525" cap="flat">
              <a:noFill/>
              <a:miter lim="800000"/>
            </a:ln>
            <a:effectLst>
              <a:outerShdw sx="100000" sy="100000" kx="0" ky="0" algn="b" rotWithShape="0" blurRad="12700" dist="17961" dir="2700000">
                <a:srgbClr val="999900"/>
              </a:outerShdw>
            </a:effectLst>
          </p:spPr>
          <p:txBody>
            <a:bodyPr wrap="square" lIns="72248" tIns="72248" rIns="72248" bIns="72248" numCol="1" anchor="ctr">
              <a:noAutofit/>
            </a:bodyPr>
            <a:lstStyle/>
            <a:p>
              <a:pPr defTabSz="830862">
                <a:defRPr sz="3413">
                  <a:solidFill>
                    <a:srgbClr val="FFFFFF"/>
                  </a:solidFill>
                </a:defRPr>
              </a:pPr>
            </a:p>
          </p:txBody>
        </p:sp>
        <p:sp>
          <p:nvSpPr>
            <p:cNvPr id="750" name="L’eau pure"/>
            <p:cNvSpPr txBox="1"/>
            <p:nvPr/>
          </p:nvSpPr>
          <p:spPr>
            <a:xfrm>
              <a:off x="5374678" y="76764"/>
              <a:ext cx="1819770" cy="9031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2560" u="sng">
                  <a:solidFill>
                    <a:srgbClr val="FFFF00"/>
                  </a:solidFill>
                  <a:effectLst>
                    <a:outerShdw sx="100000" sy="100000" kx="0" ky="0" algn="b" rotWithShape="0" blurRad="38100" dist="38100" dir="2700000">
                      <a:srgbClr val="C0C0C0"/>
                    </a:outerShdw>
                  </a:effectLst>
                  <a:uFill>
                    <a:solidFill>
                      <a:srgbClr val="FFFF00"/>
                    </a:solidFill>
                  </a:uFill>
                  <a:latin typeface="Arial"/>
                  <a:ea typeface="Arial"/>
                  <a:cs typeface="Arial"/>
                  <a:sym typeface="Arial"/>
                </a:defRPr>
              </a:lvl1pPr>
            </a:lstStyle>
            <a:p>
              <a:pPr>
                <a:defRPr b="0" sz="3413" u="none">
                  <a:solidFill>
                    <a:srgbClr val="91C8EB"/>
                  </a:solidFill>
                  <a:effectLst/>
                  <a:uFill>
                    <a:solidFill>
                      <a:srgbClr val="91C8EB"/>
                    </a:solidFill>
                  </a:uFill>
                </a:defRPr>
              </a:pPr>
              <a:r>
                <a:rPr b="1" sz="2560" u="sng">
                  <a:solidFill>
                    <a:srgbClr val="FFFF00"/>
                  </a:solidFill>
                  <a:effectLst>
                    <a:outerShdw sx="100000" sy="100000" kx="0" ky="0" algn="b" rotWithShape="0" blurRad="38100" dist="38100" dir="2700000">
                      <a:srgbClr val="C0C0C0"/>
                    </a:outerShdw>
                  </a:effectLst>
                  <a:uFill>
                    <a:solidFill>
                      <a:srgbClr val="FFFF00"/>
                    </a:solidFill>
                  </a:uFill>
                </a:rPr>
                <a:t>L’eau pure</a:t>
              </a:r>
            </a:p>
          </p:txBody>
        </p:sp>
        <p:sp>
          <p:nvSpPr>
            <p:cNvPr id="751" name="0"/>
            <p:cNvSpPr txBox="1"/>
            <p:nvPr/>
          </p:nvSpPr>
          <p:spPr>
            <a:xfrm>
              <a:off x="877181" y="1824284"/>
              <a:ext cx="568961" cy="794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4551">
                  <a:solidFill>
                    <a:srgbClr val="F04123"/>
                  </a:solidFill>
                  <a:effectLst>
                    <a:outerShdw sx="100000" sy="100000" kx="0" ky="0" algn="b" rotWithShape="0" blurRad="38100" dist="38100" dir="2700000">
                      <a:srgbClr val="C0C0C0"/>
                    </a:outerShdw>
                  </a:effectLst>
                  <a:uFill>
                    <a:solidFill>
                      <a:srgbClr val="F04123"/>
                    </a:solidFill>
                  </a:uFill>
                  <a:latin typeface="Arial"/>
                  <a:ea typeface="Arial"/>
                  <a:cs typeface="Arial"/>
                  <a:sym typeface="Arial"/>
                </a:defRPr>
              </a:lvl1pPr>
            </a:lstStyle>
            <a:p>
              <a:pPr>
                <a:defRPr b="0" sz="3413">
                  <a:solidFill>
                    <a:srgbClr val="91C8EB"/>
                  </a:solidFill>
                  <a:effectLst/>
                  <a:uFill>
                    <a:solidFill>
                      <a:srgbClr val="91C8EB"/>
                    </a:solidFill>
                  </a:uFill>
                </a:defRPr>
              </a:pPr>
              <a:r>
                <a:rPr b="1" sz="4551">
                  <a:solidFill>
                    <a:srgbClr val="F04123"/>
                  </a:solidFill>
                  <a:effectLst>
                    <a:outerShdw sx="100000" sy="100000" kx="0" ky="0" algn="b" rotWithShape="0" blurRad="38100" dist="38100" dir="2700000">
                      <a:srgbClr val="C0C0C0"/>
                    </a:outerShdw>
                  </a:effectLst>
                  <a:uFill>
                    <a:solidFill>
                      <a:srgbClr val="F04123"/>
                    </a:solidFill>
                  </a:uFill>
                </a:rPr>
                <a:t>0</a:t>
              </a:r>
            </a:p>
          </p:txBody>
        </p:sp>
        <p:sp>
          <p:nvSpPr>
            <p:cNvPr id="752" name="7"/>
            <p:cNvSpPr txBox="1"/>
            <p:nvPr/>
          </p:nvSpPr>
          <p:spPr>
            <a:xfrm>
              <a:off x="6056527" y="1824284"/>
              <a:ext cx="568961" cy="794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4551">
                  <a:solidFill>
                    <a:srgbClr val="F04123"/>
                  </a:solidFill>
                  <a:effectLst>
                    <a:outerShdw sx="100000" sy="100000" kx="0" ky="0" algn="b" rotWithShape="0" blurRad="38100" dist="38100" dir="2700000">
                      <a:srgbClr val="C0C0C0"/>
                    </a:outerShdw>
                  </a:effectLst>
                  <a:uFill>
                    <a:solidFill>
                      <a:srgbClr val="F04123"/>
                    </a:solidFill>
                  </a:uFill>
                  <a:latin typeface="Arial"/>
                  <a:ea typeface="Arial"/>
                  <a:cs typeface="Arial"/>
                  <a:sym typeface="Arial"/>
                </a:defRPr>
              </a:lvl1pPr>
            </a:lstStyle>
            <a:p>
              <a:pPr>
                <a:defRPr b="0" sz="3413">
                  <a:solidFill>
                    <a:srgbClr val="91C8EB"/>
                  </a:solidFill>
                  <a:effectLst/>
                  <a:uFill>
                    <a:solidFill>
                      <a:srgbClr val="91C8EB"/>
                    </a:solidFill>
                  </a:uFill>
                </a:defRPr>
              </a:pPr>
              <a:r>
                <a:rPr b="1" sz="4551">
                  <a:solidFill>
                    <a:srgbClr val="F04123"/>
                  </a:solidFill>
                  <a:effectLst>
                    <a:outerShdw sx="100000" sy="100000" kx="0" ky="0" algn="b" rotWithShape="0" blurRad="38100" dist="38100" dir="2700000">
                      <a:srgbClr val="C0C0C0"/>
                    </a:outerShdw>
                  </a:effectLst>
                  <a:uFill>
                    <a:solidFill>
                      <a:srgbClr val="F04123"/>
                    </a:solidFill>
                  </a:uFill>
                </a:rPr>
                <a:t>7</a:t>
              </a:r>
            </a:p>
          </p:txBody>
        </p:sp>
        <p:sp>
          <p:nvSpPr>
            <p:cNvPr id="753" name="14"/>
            <p:cNvSpPr txBox="1"/>
            <p:nvPr/>
          </p:nvSpPr>
          <p:spPr>
            <a:xfrm>
              <a:off x="10870114" y="1824284"/>
              <a:ext cx="1131148" cy="794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4551">
                  <a:solidFill>
                    <a:srgbClr val="F04123"/>
                  </a:solidFill>
                  <a:effectLst>
                    <a:outerShdw sx="100000" sy="100000" kx="0" ky="0" algn="b" rotWithShape="0" blurRad="38100" dist="38100" dir="2700000">
                      <a:srgbClr val="C0C0C0"/>
                    </a:outerShdw>
                  </a:effectLst>
                  <a:uFill>
                    <a:solidFill>
                      <a:srgbClr val="F04123"/>
                    </a:solidFill>
                  </a:uFill>
                  <a:latin typeface="Arial"/>
                  <a:ea typeface="Arial"/>
                  <a:cs typeface="Arial"/>
                  <a:sym typeface="Arial"/>
                </a:defRPr>
              </a:lvl1pPr>
            </a:lstStyle>
            <a:p>
              <a:pPr>
                <a:defRPr b="0" sz="3413">
                  <a:solidFill>
                    <a:srgbClr val="91C8EB"/>
                  </a:solidFill>
                  <a:effectLst/>
                  <a:uFill>
                    <a:solidFill>
                      <a:srgbClr val="91C8EB"/>
                    </a:solidFill>
                  </a:uFill>
                </a:defRPr>
              </a:pPr>
              <a:r>
                <a:rPr b="1" sz="4551">
                  <a:solidFill>
                    <a:srgbClr val="F04123"/>
                  </a:solidFill>
                  <a:effectLst>
                    <a:outerShdw sx="100000" sy="100000" kx="0" ky="0" algn="b" rotWithShape="0" blurRad="38100" dist="38100" dir="2700000">
                      <a:srgbClr val="C0C0C0"/>
                    </a:outerShdw>
                  </a:effectLst>
                  <a:uFill>
                    <a:solidFill>
                      <a:srgbClr val="F04123"/>
                    </a:solidFill>
                  </a:uFill>
                </a:rPr>
                <a:t>14</a:t>
              </a:r>
            </a:p>
          </p:txBody>
        </p:sp>
        <p:sp>
          <p:nvSpPr>
            <p:cNvPr id="754" name="3"/>
            <p:cNvSpPr txBox="1"/>
            <p:nvPr/>
          </p:nvSpPr>
          <p:spPr>
            <a:xfrm>
              <a:off x="3365254" y="1824284"/>
              <a:ext cx="571218" cy="794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b="1" sz="4551">
                  <a:solidFill>
                    <a:srgbClr val="F04123"/>
                  </a:solidFill>
                  <a:effectLst>
                    <a:outerShdw sx="100000" sy="100000" kx="0" ky="0" algn="b" rotWithShape="0" blurRad="38100" dist="38100" dir="2700000">
                      <a:srgbClr val="C0C0C0"/>
                    </a:outerShdw>
                  </a:effectLst>
                  <a:uFill>
                    <a:solidFill>
                      <a:srgbClr val="F04123"/>
                    </a:solidFill>
                  </a:uFill>
                  <a:latin typeface="Arial"/>
                  <a:ea typeface="Arial"/>
                  <a:cs typeface="Arial"/>
                  <a:sym typeface="Arial"/>
                </a:defRPr>
              </a:lvl1pPr>
            </a:lstStyle>
            <a:p>
              <a:pPr>
                <a:defRPr b="0" sz="3413">
                  <a:solidFill>
                    <a:srgbClr val="91C8EB"/>
                  </a:solidFill>
                  <a:effectLst/>
                  <a:uFill>
                    <a:solidFill>
                      <a:srgbClr val="91C8EB"/>
                    </a:solidFill>
                  </a:uFill>
                </a:defRPr>
              </a:pPr>
              <a:r>
                <a:rPr b="1" sz="4551">
                  <a:solidFill>
                    <a:srgbClr val="F04123"/>
                  </a:solidFill>
                  <a:effectLst>
                    <a:outerShdw sx="100000" sy="100000" kx="0" ky="0" algn="b" rotWithShape="0" blurRad="38100" dist="38100" dir="2700000">
                      <a:srgbClr val="C0C0C0"/>
                    </a:outerShdw>
                  </a:effectLst>
                  <a:uFill>
                    <a:solidFill>
                      <a:srgbClr val="F04123"/>
                    </a:solidFill>
                  </a:uFill>
                </a:rPr>
                <a:t>3</a:t>
              </a:r>
            </a:p>
          </p:txBody>
        </p:sp>
        <p:grpSp>
          <p:nvGrpSpPr>
            <p:cNvPr id="757" name="Grouper"/>
            <p:cNvGrpSpPr/>
            <p:nvPr/>
          </p:nvGrpSpPr>
          <p:grpSpPr>
            <a:xfrm>
              <a:off x="3861965" y="5411892"/>
              <a:ext cx="4389124" cy="3023166"/>
              <a:chOff x="0" y="0"/>
              <a:chExt cx="4389122" cy="3023164"/>
            </a:xfrm>
          </p:grpSpPr>
          <p:sp>
            <p:nvSpPr>
              <p:cNvPr id="755" name="Rectangle"/>
              <p:cNvSpPr/>
              <p:nvPr/>
            </p:nvSpPr>
            <p:spPr>
              <a:xfrm>
                <a:off x="0" y="0"/>
                <a:ext cx="4389123" cy="3023165"/>
              </a:xfrm>
              <a:prstGeom prst="rect">
                <a:avLst/>
              </a:prstGeom>
              <a:solidFill>
                <a:srgbClr val="EDEDED"/>
              </a:solidFill>
              <a:ln w="12700" cap="flat">
                <a:noFill/>
                <a:miter lim="400000"/>
              </a:ln>
              <a:effectLst/>
            </p:spPr>
            <p:txBody>
              <a:bodyPr wrap="square" lIns="72248" tIns="72248" rIns="72248" bIns="72248" numCol="1" anchor="ctr">
                <a:noAutofit/>
              </a:bodyPr>
              <a:lstStyle/>
              <a:p>
                <a:pPr defTabSz="830862">
                  <a:defRPr sz="3413">
                    <a:solidFill>
                      <a:srgbClr val="FFFFFF"/>
                    </a:solidFill>
                  </a:defRPr>
                </a:pPr>
              </a:p>
            </p:txBody>
          </p:sp>
          <p:pic>
            <p:nvPicPr>
              <p:cNvPr id="756" name="image52.pdf" descr="image52.pdf"/>
              <p:cNvPicPr>
                <a:picLocks noChangeAspect="1"/>
              </p:cNvPicPr>
              <p:nvPr/>
            </p:nvPicPr>
            <p:blipFill>
              <a:blip r:embed="rId5">
                <a:extLst/>
              </a:blip>
              <a:stretch>
                <a:fillRect/>
              </a:stretch>
            </p:blipFill>
            <p:spPr>
              <a:xfrm>
                <a:off x="0" y="0"/>
                <a:ext cx="4389123" cy="3023165"/>
              </a:xfrm>
              <a:prstGeom prst="rect">
                <a:avLst/>
              </a:prstGeom>
              <a:ln w="12700" cap="flat">
                <a:noFill/>
                <a:miter lim="400000"/>
              </a:ln>
              <a:effectLst>
                <a:reflection blurRad="0" stA="38000" stPos="0" endA="0" endPos="40000" dist="0" dir="5400000" fadeDir="5400000" sx="100000" sy="-100000" kx="0" ky="0" algn="bl" rotWithShape="0"/>
              </a:effectLst>
            </p:spPr>
          </p:pic>
        </p:grpSp>
        <p:grpSp>
          <p:nvGrpSpPr>
            <p:cNvPr id="761" name="Grouper"/>
            <p:cNvGrpSpPr/>
            <p:nvPr/>
          </p:nvGrpSpPr>
          <p:grpSpPr>
            <a:xfrm>
              <a:off x="2317644" y="3883377"/>
              <a:ext cx="2700305" cy="1950721"/>
              <a:chOff x="0" y="0"/>
              <a:chExt cx="2700303" cy="1950719"/>
            </a:xfrm>
          </p:grpSpPr>
          <p:sp>
            <p:nvSpPr>
              <p:cNvPr id="758" name="Figure"/>
              <p:cNvSpPr/>
              <p:nvPr/>
            </p:nvSpPr>
            <p:spPr>
              <a:xfrm>
                <a:off x="476391" y="866986"/>
                <a:ext cx="2223913" cy="1083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789" y="0"/>
                    </a:lnTo>
                    <a:lnTo>
                      <a:pt x="11250" y="0"/>
                    </a:lnTo>
                    <a:lnTo>
                      <a:pt x="17982" y="13860"/>
                    </a:lnTo>
                    <a:lnTo>
                      <a:pt x="19780" y="10800"/>
                    </a:lnTo>
                    <a:lnTo>
                      <a:pt x="21600" y="21600"/>
                    </a:lnTo>
                    <a:lnTo>
                      <a:pt x="14385" y="20025"/>
                    </a:lnTo>
                    <a:lnTo>
                      <a:pt x="16184" y="16965"/>
                    </a:lnTo>
                    <a:lnTo>
                      <a:pt x="0" y="0"/>
                    </a:lnTo>
                  </a:path>
                </a:pathLst>
              </a:custGeom>
              <a:solidFill>
                <a:srgbClr val="A0D278"/>
              </a:solidFill>
              <a:ln w="9525" cap="flat">
                <a:noFill/>
                <a:round/>
              </a:ln>
              <a:effectLst>
                <a:outerShdw sx="100000" sy="100000" kx="0" ky="0" algn="b" rotWithShape="0" blurRad="12700" dist="17961" dir="2700000">
                  <a:srgbClr val="607E48"/>
                </a:outerShdw>
              </a:effectLst>
            </p:spPr>
            <p:txBody>
              <a:bodyPr wrap="square" lIns="72248" tIns="72248" rIns="72248" bIns="72248" numCol="1" anchor="ctr">
                <a:noAutofit/>
              </a:bodyPr>
              <a:lstStyle/>
              <a:p>
                <a:pPr defTabSz="830862">
                  <a:defRPr sz="3413">
                    <a:solidFill>
                      <a:srgbClr val="FFFFFF"/>
                    </a:solidFill>
                  </a:defRPr>
                </a:pPr>
              </a:p>
            </p:txBody>
          </p:sp>
          <p:sp>
            <p:nvSpPr>
              <p:cNvPr id="759" name="Rectangle"/>
              <p:cNvSpPr/>
              <p:nvPr/>
            </p:nvSpPr>
            <p:spPr>
              <a:xfrm>
                <a:off x="0" y="0"/>
                <a:ext cx="2009423" cy="758614"/>
              </a:xfrm>
              <a:prstGeom prst="rect">
                <a:avLst/>
              </a:prstGeom>
              <a:solidFill>
                <a:srgbClr val="A0D278"/>
              </a:solidFill>
              <a:ln w="9525" cap="flat">
                <a:noFill/>
                <a:miter lim="800000"/>
              </a:ln>
              <a:effectLst>
                <a:outerShdw sx="100000" sy="100000" kx="0" ky="0" algn="b" rotWithShape="0" blurRad="12700" dist="17961" dir="2700000">
                  <a:srgbClr val="607E48"/>
                </a:outerShdw>
              </a:effectLst>
            </p:spPr>
            <p:txBody>
              <a:bodyPr wrap="square" lIns="72248" tIns="72248" rIns="72248" bIns="72248" numCol="1" anchor="ctr">
                <a:noAutofit/>
              </a:bodyPr>
              <a:lstStyle/>
              <a:p>
                <a:pPr defTabSz="830862">
                  <a:defRPr sz="3413">
                    <a:solidFill>
                      <a:srgbClr val="FFFFFF"/>
                    </a:solidFill>
                  </a:defRPr>
                </a:pPr>
              </a:p>
            </p:txBody>
          </p:sp>
          <p:sp>
            <p:nvSpPr>
              <p:cNvPr id="760" name="ACIDE"/>
              <p:cNvSpPr txBox="1"/>
              <p:nvPr/>
            </p:nvSpPr>
            <p:spPr>
              <a:xfrm>
                <a:off x="26281" y="0"/>
                <a:ext cx="1956860" cy="7586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lvl1pPr defTabSz="1300480">
                  <a:defRPr b="1" sz="4266">
                    <a:solidFill>
                      <a:srgbClr val="FFFFFF"/>
                    </a:solidFill>
                    <a:uFill>
                      <a:solidFill>
                        <a:srgbClr val="FFFFFF"/>
                      </a:solidFill>
                    </a:uFill>
                    <a:latin typeface="Arial"/>
                    <a:ea typeface="Arial"/>
                    <a:cs typeface="Arial"/>
                    <a:sym typeface="Arial"/>
                  </a:defRPr>
                </a:lvl1pPr>
              </a:lstStyle>
              <a:p>
                <a:pPr>
                  <a:defRPr b="0" sz="3413">
                    <a:solidFill>
                      <a:srgbClr val="91C8EB"/>
                    </a:solidFill>
                    <a:uFill>
                      <a:solidFill>
                        <a:srgbClr val="91C8EB"/>
                      </a:solidFill>
                    </a:uFill>
                  </a:defRPr>
                </a:pPr>
                <a:r>
                  <a:rPr b="1" sz="4266">
                    <a:solidFill>
                      <a:srgbClr val="FFFFFF"/>
                    </a:solidFill>
                    <a:uFill>
                      <a:solidFill>
                        <a:srgbClr val="FFFFFF"/>
                      </a:solidFill>
                    </a:uFill>
                  </a:rPr>
                  <a:t>ACIDE</a:t>
                </a:r>
              </a:p>
            </p:txBody>
          </p:sp>
        </p:grpSp>
        <p:grpSp>
          <p:nvGrpSpPr>
            <p:cNvPr id="766" name="Grouper"/>
            <p:cNvGrpSpPr/>
            <p:nvPr/>
          </p:nvGrpSpPr>
          <p:grpSpPr>
            <a:xfrm>
              <a:off x="7469897" y="3883377"/>
              <a:ext cx="2700304" cy="1950721"/>
              <a:chOff x="0" y="0"/>
              <a:chExt cx="2700303" cy="1950719"/>
            </a:xfrm>
          </p:grpSpPr>
          <p:grpSp>
            <p:nvGrpSpPr>
              <p:cNvPr id="764" name="Grouper"/>
              <p:cNvGrpSpPr/>
              <p:nvPr/>
            </p:nvGrpSpPr>
            <p:grpSpPr>
              <a:xfrm>
                <a:off x="688622" y="0"/>
                <a:ext cx="2011682" cy="758614"/>
                <a:chOff x="0" y="0"/>
                <a:chExt cx="2011680" cy="758613"/>
              </a:xfrm>
            </p:grpSpPr>
            <p:sp>
              <p:nvSpPr>
                <p:cNvPr id="762" name="Rectangle"/>
                <p:cNvSpPr/>
                <p:nvPr/>
              </p:nvSpPr>
              <p:spPr>
                <a:xfrm>
                  <a:off x="0" y="0"/>
                  <a:ext cx="2011681" cy="758614"/>
                </a:xfrm>
                <a:prstGeom prst="rect">
                  <a:avLst/>
                </a:prstGeom>
                <a:solidFill>
                  <a:srgbClr val="0033CC"/>
                </a:solidFill>
                <a:ln w="9525" cap="flat">
                  <a:noFill/>
                  <a:miter lim="800000"/>
                </a:ln>
                <a:effectLst>
                  <a:outerShdw sx="100000" sy="100000" kx="0" ky="0" algn="b" rotWithShape="0" blurRad="12700" dist="17961" dir="2700000">
                    <a:srgbClr val="001F7A"/>
                  </a:outerShdw>
                </a:effectLst>
              </p:spPr>
              <p:txBody>
                <a:bodyPr wrap="square" lIns="72248" tIns="72248" rIns="72248" bIns="72248" numCol="1" anchor="ctr">
                  <a:noAutofit/>
                </a:bodyPr>
                <a:lstStyle/>
                <a:p>
                  <a:pPr defTabSz="830862">
                    <a:defRPr sz="3413">
                      <a:solidFill>
                        <a:srgbClr val="FFFFFF"/>
                      </a:solidFill>
                    </a:defRPr>
                  </a:pPr>
                </a:p>
              </p:txBody>
            </p:sp>
            <p:sp>
              <p:nvSpPr>
                <p:cNvPr id="763" name="BASE"/>
                <p:cNvSpPr txBox="1"/>
                <p:nvPr/>
              </p:nvSpPr>
              <p:spPr>
                <a:xfrm>
                  <a:off x="117636" y="0"/>
                  <a:ext cx="1776413" cy="7586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lvl1pPr defTabSz="1300480">
                    <a:defRPr b="1" sz="4266">
                      <a:solidFill>
                        <a:srgbClr val="FFFFFF"/>
                      </a:solidFill>
                      <a:uFill>
                        <a:solidFill>
                          <a:srgbClr val="FFFFFF"/>
                        </a:solidFill>
                      </a:uFill>
                      <a:latin typeface="Arial"/>
                      <a:ea typeface="Arial"/>
                      <a:cs typeface="Arial"/>
                      <a:sym typeface="Arial"/>
                    </a:defRPr>
                  </a:lvl1pPr>
                </a:lstStyle>
                <a:p>
                  <a:pPr>
                    <a:defRPr b="0" sz="3413">
                      <a:solidFill>
                        <a:srgbClr val="91C8EB"/>
                      </a:solidFill>
                      <a:uFill>
                        <a:solidFill>
                          <a:srgbClr val="91C8EB"/>
                        </a:solidFill>
                      </a:uFill>
                    </a:defRPr>
                  </a:pPr>
                  <a:r>
                    <a:rPr b="1" sz="4266">
                      <a:solidFill>
                        <a:srgbClr val="FFFFFF"/>
                      </a:solidFill>
                      <a:uFill>
                        <a:solidFill>
                          <a:srgbClr val="FFFFFF"/>
                        </a:solidFill>
                      </a:uFill>
                    </a:rPr>
                    <a:t>BASE</a:t>
                  </a:r>
                </a:p>
              </p:txBody>
            </p:sp>
          </p:grpSp>
          <p:sp>
            <p:nvSpPr>
              <p:cNvPr id="765" name="Figure"/>
              <p:cNvSpPr/>
              <p:nvPr/>
            </p:nvSpPr>
            <p:spPr>
              <a:xfrm>
                <a:off x="0" y="866986"/>
                <a:ext cx="2120055" cy="1083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0788" y="0"/>
                    </a:lnTo>
                    <a:lnTo>
                      <a:pt x="10328" y="0"/>
                    </a:lnTo>
                    <a:lnTo>
                      <a:pt x="3588" y="13860"/>
                    </a:lnTo>
                    <a:lnTo>
                      <a:pt x="1794" y="10800"/>
                    </a:lnTo>
                    <a:lnTo>
                      <a:pt x="0" y="21600"/>
                    </a:lnTo>
                    <a:lnTo>
                      <a:pt x="7200" y="20025"/>
                    </a:lnTo>
                    <a:lnTo>
                      <a:pt x="5383" y="16965"/>
                    </a:lnTo>
                    <a:lnTo>
                      <a:pt x="21600" y="0"/>
                    </a:lnTo>
                  </a:path>
                </a:pathLst>
              </a:custGeom>
              <a:solidFill>
                <a:srgbClr val="0033CC"/>
              </a:solidFill>
              <a:ln w="9525" cap="flat">
                <a:noFill/>
                <a:round/>
              </a:ln>
              <a:effectLst>
                <a:outerShdw sx="100000" sy="100000" kx="0" ky="0" algn="b" rotWithShape="0" blurRad="12700" dist="17961" dir="2700000">
                  <a:srgbClr val="001F7A"/>
                </a:outerShdw>
              </a:effectLst>
            </p:spPr>
            <p:txBody>
              <a:bodyPr wrap="square" lIns="72248" tIns="72248" rIns="72248" bIns="72248" numCol="1" anchor="ctr">
                <a:noAutofit/>
              </a:bodyPr>
              <a:lstStyle/>
              <a:p>
                <a:pPr defTabSz="830862">
                  <a:defRPr sz="3413">
                    <a:solidFill>
                      <a:srgbClr val="FFFFFF"/>
                    </a:solidFill>
                  </a:defRPr>
                </a:pPr>
              </a:p>
            </p:txBody>
          </p:sp>
        </p:grpSp>
      </p:grpSp>
      <p:grpSp>
        <p:nvGrpSpPr>
          <p:cNvPr id="773" name="Grouper"/>
          <p:cNvGrpSpPr/>
          <p:nvPr/>
        </p:nvGrpSpPr>
        <p:grpSpPr>
          <a:xfrm>
            <a:off x="1286933" y="3966916"/>
            <a:ext cx="591539" cy="4504267"/>
            <a:chOff x="0" y="0"/>
            <a:chExt cx="591537" cy="4504266"/>
          </a:xfrm>
        </p:grpSpPr>
        <p:sp>
          <p:nvSpPr>
            <p:cNvPr id="768" name="Rectangle"/>
            <p:cNvSpPr/>
            <p:nvPr/>
          </p:nvSpPr>
          <p:spPr>
            <a:xfrm>
              <a:off x="0" y="0"/>
              <a:ext cx="591538" cy="4504267"/>
            </a:xfrm>
            <a:prstGeom prst="rect">
              <a:avLst/>
            </a:prstGeom>
            <a:solidFill>
              <a:srgbClr val="000000">
                <a:alpha val="0"/>
              </a:srgbClr>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769" name="Carré"/>
            <p:cNvSpPr/>
            <p:nvPr/>
          </p:nvSpPr>
          <p:spPr>
            <a:xfrm>
              <a:off x="126643" y="2227313"/>
              <a:ext cx="363901" cy="363480"/>
            </a:xfrm>
            <a:prstGeom prst="rect">
              <a:avLst/>
            </a:prstGeom>
            <a:solidFill>
              <a:srgbClr val="FFCC66"/>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770" name="Carré"/>
            <p:cNvSpPr/>
            <p:nvPr/>
          </p:nvSpPr>
          <p:spPr>
            <a:xfrm>
              <a:off x="126643" y="2710886"/>
              <a:ext cx="363901" cy="363479"/>
            </a:xfrm>
            <a:prstGeom prst="rect">
              <a:avLst/>
            </a:prstGeom>
            <a:solidFill>
              <a:srgbClr val="FFCC00"/>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771" name="Carré"/>
            <p:cNvSpPr/>
            <p:nvPr/>
          </p:nvSpPr>
          <p:spPr>
            <a:xfrm>
              <a:off x="126643" y="3194458"/>
              <a:ext cx="363901" cy="363479"/>
            </a:xfrm>
            <a:prstGeom prst="rect">
              <a:avLst/>
            </a:prstGeom>
            <a:solidFill>
              <a:srgbClr val="F1E10F"/>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772" name="Carré"/>
            <p:cNvSpPr/>
            <p:nvPr/>
          </p:nvSpPr>
          <p:spPr>
            <a:xfrm>
              <a:off x="126643" y="3679631"/>
              <a:ext cx="363901" cy="363480"/>
            </a:xfrm>
            <a:prstGeom prst="rect">
              <a:avLst/>
            </a:prstGeom>
            <a:solidFill>
              <a:srgbClr val="CC0066"/>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grpSp>
      <p:grpSp>
        <p:nvGrpSpPr>
          <p:cNvPr id="780" name="Grouper"/>
          <p:cNvGrpSpPr/>
          <p:nvPr/>
        </p:nvGrpSpPr>
        <p:grpSpPr>
          <a:xfrm>
            <a:off x="10916356" y="4000782"/>
            <a:ext cx="541868" cy="4136250"/>
            <a:chOff x="0" y="0"/>
            <a:chExt cx="541866" cy="4136249"/>
          </a:xfrm>
        </p:grpSpPr>
        <p:grpSp>
          <p:nvGrpSpPr>
            <p:cNvPr id="778" name="Grouper"/>
            <p:cNvGrpSpPr/>
            <p:nvPr/>
          </p:nvGrpSpPr>
          <p:grpSpPr>
            <a:xfrm>
              <a:off x="119908" y="2205695"/>
              <a:ext cx="344548" cy="1723818"/>
              <a:chOff x="0" y="0"/>
              <a:chExt cx="344547" cy="1723816"/>
            </a:xfrm>
          </p:grpSpPr>
          <p:sp>
            <p:nvSpPr>
              <p:cNvPr id="774" name="Carré"/>
              <p:cNvSpPr/>
              <p:nvPr/>
            </p:nvSpPr>
            <p:spPr>
              <a:xfrm>
                <a:off x="0" y="0"/>
                <a:ext cx="344548" cy="345067"/>
              </a:xfrm>
              <a:prstGeom prst="rect">
                <a:avLst/>
              </a:prstGeom>
              <a:solidFill>
                <a:srgbClr val="CC0066"/>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775" name="Carré"/>
              <p:cNvSpPr/>
              <p:nvPr/>
            </p:nvSpPr>
            <p:spPr>
              <a:xfrm>
                <a:off x="0" y="459077"/>
                <a:ext cx="344548" cy="345068"/>
              </a:xfrm>
              <a:prstGeom prst="rect">
                <a:avLst/>
              </a:prstGeom>
              <a:solidFill>
                <a:srgbClr val="FF0000"/>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776" name="Carré"/>
              <p:cNvSpPr/>
              <p:nvPr/>
            </p:nvSpPr>
            <p:spPr>
              <a:xfrm>
                <a:off x="0" y="918153"/>
                <a:ext cx="344548" cy="345067"/>
              </a:xfrm>
              <a:prstGeom prst="rect">
                <a:avLst/>
              </a:prstGeom>
              <a:solidFill>
                <a:srgbClr val="333399"/>
              </a:solidFill>
              <a:ln w="13546"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777" name="Carré"/>
              <p:cNvSpPr/>
              <p:nvPr/>
            </p:nvSpPr>
            <p:spPr>
              <a:xfrm>
                <a:off x="0" y="1378749"/>
                <a:ext cx="344548" cy="345068"/>
              </a:xfrm>
              <a:prstGeom prst="rect">
                <a:avLst/>
              </a:prstGeom>
              <a:solidFill>
                <a:srgbClr val="F1E10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grpSp>
        <p:sp>
          <p:nvSpPr>
            <p:cNvPr id="779" name="Rectangle"/>
            <p:cNvSpPr/>
            <p:nvPr/>
          </p:nvSpPr>
          <p:spPr>
            <a:xfrm>
              <a:off x="0" y="0"/>
              <a:ext cx="541867" cy="4136250"/>
            </a:xfrm>
            <a:prstGeom prst="rect">
              <a:avLst/>
            </a:prstGeom>
            <a:solidFill>
              <a:srgbClr val="000000">
                <a:alpha val="0"/>
              </a:srgbClr>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grpSp>
      <p:sp>
        <p:nvSpPr>
          <p:cNvPr id="781" name="21"/>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21</a:t>
            </a:r>
          </a:p>
        </p:txBody>
      </p:sp>
      <p:sp>
        <p:nvSpPr>
          <p:cNvPr id="782" name="Rectangle"/>
          <p:cNvSpPr/>
          <p:nvPr/>
        </p:nvSpPr>
        <p:spPr>
          <a:xfrm>
            <a:off x="8654064" y="8890165"/>
            <a:ext cx="4350738" cy="863435"/>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785" name="Grouper"/>
          <p:cNvGrpSpPr/>
          <p:nvPr/>
        </p:nvGrpSpPr>
        <p:grpSpPr>
          <a:xfrm>
            <a:off x="8030912" y="8786338"/>
            <a:ext cx="4874542" cy="778933"/>
            <a:chOff x="0" y="0"/>
            <a:chExt cx="4874541" cy="778932"/>
          </a:xfrm>
        </p:grpSpPr>
        <p:pic>
          <p:nvPicPr>
            <p:cNvPr id="783" name="image4.jpg" descr="image4.jpg"/>
            <p:cNvPicPr>
              <a:picLocks noChangeAspect="1"/>
            </p:cNvPicPr>
            <p:nvPr/>
          </p:nvPicPr>
          <p:blipFill>
            <a:blip r:embed="rId6">
              <a:extLst/>
            </a:blip>
            <a:stretch>
              <a:fillRect/>
            </a:stretch>
          </p:blipFill>
          <p:spPr>
            <a:xfrm>
              <a:off x="0" y="102404"/>
              <a:ext cx="4198109" cy="578378"/>
            </a:xfrm>
            <a:prstGeom prst="rect">
              <a:avLst/>
            </a:prstGeom>
            <a:ln w="12700" cap="flat">
              <a:noFill/>
              <a:miter lim="400000"/>
            </a:ln>
            <a:effectLst/>
          </p:spPr>
        </p:pic>
        <p:pic>
          <p:nvPicPr>
            <p:cNvPr id="784" name="image5.png" descr="image5.png"/>
            <p:cNvPicPr>
              <a:picLocks noChangeAspect="1"/>
            </p:cNvPicPr>
            <p:nvPr/>
          </p:nvPicPr>
          <p:blipFill>
            <a:blip r:embed="rId7">
              <a:extLst/>
            </a:blip>
            <a:stretch>
              <a:fillRect/>
            </a:stretch>
          </p:blipFill>
          <p:spPr>
            <a:xfrm>
              <a:off x="4095715" y="0"/>
              <a:ext cx="778827" cy="778933"/>
            </a:xfrm>
            <a:prstGeom prst="rect">
              <a:avLst/>
            </a:prstGeom>
            <a:ln w="12700" cap="flat">
              <a:noFill/>
              <a:miter lim="400000"/>
            </a:ln>
            <a:effectLst/>
          </p:spPr>
        </p:pic>
      </p:grpSp>
      <p:sp>
        <p:nvSpPr>
          <p:cNvPr id="786"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788"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789"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790"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791"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792"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793"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794"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797" name="Grouper"/>
          <p:cNvGrpSpPr/>
          <p:nvPr/>
        </p:nvGrpSpPr>
        <p:grpSpPr>
          <a:xfrm>
            <a:off x="-2600961" y="4876800"/>
            <a:ext cx="2059095" cy="4334934"/>
            <a:chOff x="0" y="0"/>
            <a:chExt cx="2059093" cy="4334933"/>
          </a:xfrm>
        </p:grpSpPr>
        <p:sp>
          <p:nvSpPr>
            <p:cNvPr id="795"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796"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800" name="Grouper"/>
          <p:cNvGrpSpPr/>
          <p:nvPr/>
        </p:nvGrpSpPr>
        <p:grpSpPr>
          <a:xfrm>
            <a:off x="13221546" y="8726311"/>
            <a:ext cx="3084125" cy="1027289"/>
            <a:chOff x="0" y="0"/>
            <a:chExt cx="3084124" cy="1027288"/>
          </a:xfrm>
        </p:grpSpPr>
        <p:sp>
          <p:nvSpPr>
            <p:cNvPr id="798"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799"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801"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802"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803"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804"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807" name="Grouper"/>
          <p:cNvGrpSpPr/>
          <p:nvPr/>
        </p:nvGrpSpPr>
        <p:grpSpPr>
          <a:xfrm>
            <a:off x="7913499" y="8915560"/>
            <a:ext cx="4874541" cy="778934"/>
            <a:chOff x="0" y="0"/>
            <a:chExt cx="4874540" cy="778932"/>
          </a:xfrm>
        </p:grpSpPr>
        <p:pic>
          <p:nvPicPr>
            <p:cNvPr id="805"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806"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808" name="image34.gif" descr="image34.gif"/>
          <p:cNvPicPr>
            <a:picLocks noChangeAspect="1"/>
          </p:cNvPicPr>
          <p:nvPr/>
        </p:nvPicPr>
        <p:blipFill>
          <a:blip r:embed="rId7">
            <a:extLst/>
          </a:blip>
          <a:stretch>
            <a:fillRect/>
          </a:stretch>
        </p:blipFill>
        <p:spPr>
          <a:xfrm>
            <a:off x="7256188" y="7752439"/>
            <a:ext cx="1278226" cy="1280002"/>
          </a:xfrm>
          <a:prstGeom prst="rect">
            <a:avLst/>
          </a:prstGeom>
          <a:ln w="12700">
            <a:miter lim="400000"/>
          </a:ln>
        </p:spPr>
      </p:pic>
      <p:pic>
        <p:nvPicPr>
          <p:cNvPr id="809" name="image35.tif" descr="image35.tif"/>
          <p:cNvPicPr>
            <a:picLocks noChangeAspect="1"/>
          </p:cNvPicPr>
          <p:nvPr/>
        </p:nvPicPr>
        <p:blipFill>
          <a:blip r:embed="rId8">
            <a:extLst/>
          </a:blip>
          <a:stretch>
            <a:fillRect/>
          </a:stretch>
        </p:blipFill>
        <p:spPr>
          <a:xfrm>
            <a:off x="5832004" y="7773759"/>
            <a:ext cx="1280001" cy="1280001"/>
          </a:xfrm>
          <a:prstGeom prst="rect">
            <a:avLst/>
          </a:prstGeom>
          <a:ln w="12700">
            <a:miter lim="400000"/>
          </a:ln>
        </p:spPr>
      </p:pic>
      <p:pic>
        <p:nvPicPr>
          <p:cNvPr id="810" name="image36.tif" descr="image36.tif"/>
          <p:cNvPicPr>
            <a:picLocks noChangeAspect="1"/>
          </p:cNvPicPr>
          <p:nvPr/>
        </p:nvPicPr>
        <p:blipFill>
          <a:blip r:embed="rId9">
            <a:extLst/>
          </a:blip>
          <a:stretch>
            <a:fillRect/>
          </a:stretch>
        </p:blipFill>
        <p:spPr>
          <a:xfrm>
            <a:off x="11519867" y="7624525"/>
            <a:ext cx="1281779" cy="1280001"/>
          </a:xfrm>
          <a:prstGeom prst="rect">
            <a:avLst/>
          </a:prstGeom>
          <a:ln w="12700">
            <a:miter lim="400000"/>
          </a:ln>
        </p:spPr>
      </p:pic>
      <p:pic>
        <p:nvPicPr>
          <p:cNvPr id="811" name="image38.tif" descr="image38.tif"/>
          <p:cNvPicPr>
            <a:picLocks noChangeAspect="1"/>
          </p:cNvPicPr>
          <p:nvPr/>
        </p:nvPicPr>
        <p:blipFill>
          <a:blip r:embed="rId10">
            <a:extLst/>
          </a:blip>
          <a:stretch>
            <a:fillRect/>
          </a:stretch>
        </p:blipFill>
        <p:spPr>
          <a:xfrm>
            <a:off x="8675045" y="7709802"/>
            <a:ext cx="1281779" cy="1280001"/>
          </a:xfrm>
          <a:prstGeom prst="rect">
            <a:avLst/>
          </a:prstGeom>
          <a:ln w="12700">
            <a:miter lim="400000"/>
          </a:ln>
        </p:spPr>
      </p:pic>
      <p:pic>
        <p:nvPicPr>
          <p:cNvPr id="812" name="image39.tif" descr="image39.tif"/>
          <p:cNvPicPr>
            <a:picLocks noChangeAspect="1"/>
          </p:cNvPicPr>
          <p:nvPr/>
        </p:nvPicPr>
        <p:blipFill>
          <a:blip r:embed="rId11">
            <a:extLst/>
          </a:blip>
          <a:stretch>
            <a:fillRect/>
          </a:stretch>
        </p:blipFill>
        <p:spPr>
          <a:xfrm>
            <a:off x="140586" y="7859035"/>
            <a:ext cx="1281779" cy="1280001"/>
          </a:xfrm>
          <a:prstGeom prst="rect">
            <a:avLst/>
          </a:prstGeom>
          <a:ln w="12700">
            <a:miter lim="400000"/>
          </a:ln>
        </p:spPr>
      </p:pic>
      <p:pic>
        <p:nvPicPr>
          <p:cNvPr id="813" name="image40.tif" descr="image40.tif"/>
          <p:cNvPicPr>
            <a:picLocks noChangeAspect="1"/>
          </p:cNvPicPr>
          <p:nvPr/>
        </p:nvPicPr>
        <p:blipFill>
          <a:blip r:embed="rId12">
            <a:extLst/>
          </a:blip>
          <a:stretch>
            <a:fillRect/>
          </a:stretch>
        </p:blipFill>
        <p:spPr>
          <a:xfrm>
            <a:off x="1566548" y="7859035"/>
            <a:ext cx="1278226" cy="1280001"/>
          </a:xfrm>
          <a:prstGeom prst="rect">
            <a:avLst/>
          </a:prstGeom>
          <a:ln w="12700">
            <a:miter lim="400000"/>
          </a:ln>
        </p:spPr>
      </p:pic>
      <p:pic>
        <p:nvPicPr>
          <p:cNvPr id="814" name="image41.tif" descr="image41.tif"/>
          <p:cNvPicPr>
            <a:picLocks noChangeAspect="1"/>
          </p:cNvPicPr>
          <p:nvPr/>
        </p:nvPicPr>
        <p:blipFill>
          <a:blip r:embed="rId13">
            <a:extLst/>
          </a:blip>
          <a:stretch>
            <a:fillRect/>
          </a:stretch>
        </p:blipFill>
        <p:spPr>
          <a:xfrm>
            <a:off x="2988959" y="7837715"/>
            <a:ext cx="1278226" cy="1280001"/>
          </a:xfrm>
          <a:prstGeom prst="rect">
            <a:avLst/>
          </a:prstGeom>
          <a:ln w="12700">
            <a:miter lim="400000"/>
          </a:ln>
        </p:spPr>
      </p:pic>
      <p:pic>
        <p:nvPicPr>
          <p:cNvPr id="815" name="image42.tif" descr="image42.tif"/>
          <p:cNvPicPr>
            <a:picLocks noChangeAspect="1"/>
          </p:cNvPicPr>
          <p:nvPr/>
        </p:nvPicPr>
        <p:blipFill>
          <a:blip r:embed="rId14">
            <a:extLst/>
          </a:blip>
          <a:stretch>
            <a:fillRect/>
          </a:stretch>
        </p:blipFill>
        <p:spPr>
          <a:xfrm>
            <a:off x="10099233" y="7667163"/>
            <a:ext cx="1280002" cy="1280001"/>
          </a:xfrm>
          <a:prstGeom prst="rect">
            <a:avLst/>
          </a:prstGeom>
          <a:ln w="12700">
            <a:miter lim="400000"/>
          </a:ln>
        </p:spPr>
      </p:pic>
      <p:pic>
        <p:nvPicPr>
          <p:cNvPr id="816" name="image34.gif" descr="image34.gif"/>
          <p:cNvPicPr>
            <a:picLocks noChangeAspect="1"/>
          </p:cNvPicPr>
          <p:nvPr/>
        </p:nvPicPr>
        <p:blipFill>
          <a:blip r:embed="rId7">
            <a:extLst/>
          </a:blip>
          <a:stretch>
            <a:fillRect/>
          </a:stretch>
        </p:blipFill>
        <p:spPr>
          <a:xfrm>
            <a:off x="404479" y="2036457"/>
            <a:ext cx="5777579" cy="5785601"/>
          </a:xfrm>
          <a:prstGeom prst="rect">
            <a:avLst/>
          </a:prstGeom>
          <a:ln w="12700">
            <a:miter lim="400000"/>
          </a:ln>
        </p:spPr>
      </p:pic>
      <p:sp>
        <p:nvSpPr>
          <p:cNvPr id="817" name="Toxicité Aigue…"/>
          <p:cNvSpPr txBox="1"/>
          <p:nvPr/>
        </p:nvSpPr>
        <p:spPr>
          <a:xfrm>
            <a:off x="5832004" y="1725440"/>
            <a:ext cx="6969640" cy="89789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Toxicité</a:t>
            </a:r>
            <a:r>
              <a:rPr b="1" sz="5120">
                <a:solidFill>
                  <a:srgbClr val="103184"/>
                </a:solidFill>
                <a:uFill>
                  <a:solidFill>
                    <a:srgbClr val="103184"/>
                  </a:solidFill>
                </a:uFill>
              </a:rPr>
              <a:t> </a:t>
            </a:r>
            <a:r>
              <a:rPr b="1" sz="5120">
                <a:solidFill>
                  <a:srgbClr val="103184"/>
                </a:solidFill>
                <a:uFill>
                  <a:solidFill>
                    <a:srgbClr val="103184"/>
                  </a:solidFill>
                </a:uFill>
              </a:rPr>
              <a:t>Aigue</a:t>
            </a:r>
            <a:endParaRPr b="1" sz="5120">
              <a:solidFill>
                <a:srgbClr val="103184"/>
              </a:solidFill>
              <a:uFill>
                <a:solidFill>
                  <a:srgbClr val="103184"/>
                </a:solidFill>
              </a:uFill>
            </a:endParaRPr>
          </a:p>
          <a:p>
            <a:pPr algn="l" defTabSz="1300480">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 / </a:t>
            </a:r>
            <a:r>
              <a:rPr b="1" sz="5120">
                <a:solidFill>
                  <a:srgbClr val="103184"/>
                </a:solidFill>
                <a:uFill>
                  <a:solidFill>
                    <a:srgbClr val="103184"/>
                  </a:solidFill>
                </a:uFill>
              </a:rPr>
              <a:t>Poison</a:t>
            </a:r>
            <a:endParaRPr b="1" sz="5120">
              <a:solidFill>
                <a:srgbClr val="103184"/>
              </a:solidFill>
              <a:uFill>
                <a:solidFill>
                  <a:srgbClr val="103184"/>
                </a:solidFill>
              </a:uFill>
            </a:endParaRPr>
          </a:p>
          <a:p>
            <a:pPr algn="l" defTabSz="1300480">
              <a:defRPr sz="3413">
                <a:solidFill>
                  <a:srgbClr val="91C8EB"/>
                </a:solidFill>
                <a:uFill>
                  <a:solidFill>
                    <a:srgbClr val="91C8EB"/>
                  </a:solidFill>
                </a:uFill>
                <a:latin typeface="Arial"/>
                <a:ea typeface="Arial"/>
                <a:cs typeface="Arial"/>
                <a:sym typeface="Arial"/>
              </a:defRPr>
            </a:pPr>
            <a:r>
              <a:rPr b="1" sz="2844">
                <a:solidFill>
                  <a:srgbClr val="103184"/>
                </a:solidFill>
                <a:uFill>
                  <a:solidFill>
                    <a:srgbClr val="103184"/>
                  </a:solidFill>
                </a:uFill>
              </a:rPr>
              <a:t>			          </a:t>
            </a:r>
            <a:r>
              <a:rPr sz="2275">
                <a:solidFill>
                  <a:srgbClr val="103184"/>
                </a:solidFill>
                <a:uFill>
                  <a:solidFill>
                    <a:srgbClr val="103184"/>
                  </a:solidFill>
                </a:uFill>
              </a:rPr>
              <a:t>T</a:t>
            </a:r>
            <a:r>
              <a:rPr baseline="30593" sz="2275">
                <a:solidFill>
                  <a:srgbClr val="103184"/>
                </a:solidFill>
                <a:uFill>
                  <a:solidFill>
                    <a:srgbClr val="103184"/>
                  </a:solidFill>
                </a:uFill>
              </a:rPr>
              <a:t>+</a:t>
            </a:r>
            <a:r>
              <a:rPr sz="2275">
                <a:solidFill>
                  <a:srgbClr val="103184"/>
                </a:solidFill>
                <a:uFill>
                  <a:solidFill>
                    <a:srgbClr val="103184"/>
                  </a:solidFill>
                </a:uFill>
              </a:rPr>
              <a:t>  -  T</a:t>
            </a:r>
            <a:endParaRPr b="1">
              <a:solidFill>
                <a:srgbClr val="103184"/>
              </a:solidFill>
              <a:uFill>
                <a:solidFill>
                  <a:srgbClr val="103184"/>
                </a:solidFill>
              </a:uFill>
            </a:endParaRPr>
          </a:p>
          <a:p>
            <a:pPr lvl="1" marL="558165" indent="-269240" algn="l" defTabSz="1300480">
              <a:buClr>
                <a:srgbClr val="4B91CD"/>
              </a:buClr>
              <a:buSzPct val="85000"/>
              <a:buFont typeface="Wingdings-Regular"/>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Ces produits empoisonnent même à faible dose:</a:t>
            </a:r>
          </a:p>
          <a:p>
            <a:pPr lvl="2" marL="751205" indent="-208280" algn="l" defTabSz="1300480">
              <a:buClr>
                <a:srgbClr val="4B91CD"/>
              </a:buClr>
              <a:buSzPct val="85000"/>
              <a:buFont typeface="Wingdings-Regular"/>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Ils peuvent provoquer des effets très variés sur l’organisme: nausées, vomissements, maux de tête, perte de connaissance ou d’autres troubles</a:t>
            </a:r>
            <a:br>
              <a:rPr b="1" sz="2560">
                <a:solidFill>
                  <a:srgbClr val="103184"/>
                </a:solidFill>
                <a:uFill>
                  <a:solidFill>
                    <a:srgbClr val="103184"/>
                  </a:solidFill>
                </a:uFill>
              </a:rPr>
            </a:br>
            <a:r>
              <a:rPr b="1" sz="2560">
                <a:solidFill>
                  <a:srgbClr val="103184"/>
                </a:solidFill>
                <a:uFill>
                  <a:solidFill>
                    <a:srgbClr val="103184"/>
                  </a:solidFill>
                </a:uFill>
              </a:rPr>
              <a:t>pouvant entraîner la mort</a:t>
            </a:r>
          </a:p>
          <a:p>
            <a:pPr lvl="2" marL="751205" indent="-208280" algn="l" defTabSz="1300480">
              <a:buClr>
                <a:srgbClr val="4B91CD"/>
              </a:buClr>
              <a:buSzPct val="85000"/>
              <a:buFont typeface="Wingdings-Regular"/>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Ils peuvent exercer leur toxicité par voie orale, cutanée ou par inhalation</a:t>
            </a:r>
          </a:p>
          <a:p>
            <a:pPr algn="l" defTabSz="1300480">
              <a:defRPr b="1" sz="6257">
                <a:solidFill>
                  <a:srgbClr val="103184"/>
                </a:solidFill>
                <a:uFill>
                  <a:solidFill>
                    <a:srgbClr val="103184"/>
                  </a:solidFill>
                </a:uFill>
                <a:latin typeface="Arial"/>
                <a:ea typeface="Arial"/>
                <a:cs typeface="Arial"/>
                <a:sym typeface="Arial"/>
              </a:defRPr>
            </a:pPr>
          </a:p>
          <a:p>
            <a:pPr algn="l" defTabSz="1300480">
              <a:defRPr b="1" sz="6257">
                <a:solidFill>
                  <a:srgbClr val="103184"/>
                </a:solidFill>
                <a:uFill>
                  <a:solidFill>
                    <a:srgbClr val="103184"/>
                  </a:solidFill>
                </a:uFill>
                <a:latin typeface="Arial"/>
                <a:ea typeface="Arial"/>
                <a:cs typeface="Arial"/>
                <a:sym typeface="Arial"/>
              </a:defRPr>
            </a:pPr>
          </a:p>
        </p:txBody>
      </p:sp>
      <p:sp>
        <p:nvSpPr>
          <p:cNvPr id="818" name="22"/>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22</a:t>
            </a:r>
          </a:p>
        </p:txBody>
      </p:sp>
      <p:sp>
        <p:nvSpPr>
          <p:cNvPr id="819" name="Dangers pour la santé"/>
          <p:cNvSpPr txBox="1"/>
          <p:nvPr/>
        </p:nvSpPr>
        <p:spPr>
          <a:xfrm>
            <a:off x="-5320" y="1398200"/>
            <a:ext cx="11921068" cy="489627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pour</a:t>
            </a:r>
            <a:r>
              <a:rPr b="1" u="sng">
                <a:solidFill>
                  <a:srgbClr val="103184"/>
                </a:solidFill>
                <a:uFill>
                  <a:solidFill>
                    <a:srgbClr val="103184"/>
                  </a:solidFill>
                </a:uFill>
              </a:rPr>
              <a:t> la santé</a:t>
            </a:r>
          </a:p>
          <a:p>
            <a:pPr algn="l" defTabSz="1300480">
              <a:lnSpc>
                <a:spcPct val="150000"/>
              </a:lnSpc>
              <a:defRPr b="1" sz="3413" u="sng">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a:p>
            <a:pPr lvl="2" indent="0"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pic>
        <p:nvPicPr>
          <p:cNvPr id="820" name="image53.png" descr="image53.png"/>
          <p:cNvPicPr>
            <a:picLocks noChangeAspect="1"/>
          </p:cNvPicPr>
          <p:nvPr/>
        </p:nvPicPr>
        <p:blipFill>
          <a:blip r:embed="rId15">
            <a:extLst/>
          </a:blip>
          <a:stretch>
            <a:fillRect/>
          </a:stretch>
        </p:blipFill>
        <p:spPr>
          <a:xfrm>
            <a:off x="10834534" y="1625600"/>
            <a:ext cx="1699004" cy="1696279"/>
          </a:xfrm>
          <a:prstGeom prst="rect">
            <a:avLst/>
          </a:prstGeom>
          <a:ln w="12700">
            <a:miter lim="400000"/>
          </a:ln>
        </p:spPr>
      </p:pic>
      <p:pic>
        <p:nvPicPr>
          <p:cNvPr id="821" name="image37.tif" descr="image37.tif"/>
          <p:cNvPicPr>
            <a:picLocks noChangeAspect="1"/>
          </p:cNvPicPr>
          <p:nvPr/>
        </p:nvPicPr>
        <p:blipFill>
          <a:blip r:embed="rId16">
            <a:extLst/>
          </a:blip>
          <a:stretch>
            <a:fillRect/>
          </a:stretch>
        </p:blipFill>
        <p:spPr>
          <a:xfrm>
            <a:off x="4409594" y="7795077"/>
            <a:ext cx="1280001" cy="1280001"/>
          </a:xfrm>
          <a:prstGeom prst="rect">
            <a:avLst/>
          </a:prstGeom>
          <a:ln w="12700">
            <a:miter lim="400000"/>
          </a:ln>
        </p:spPr>
      </p:pic>
      <p:sp>
        <p:nvSpPr>
          <p:cNvPr id="822"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824"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25"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826"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827"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828"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29"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30"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833" name="Grouper"/>
          <p:cNvGrpSpPr/>
          <p:nvPr/>
        </p:nvGrpSpPr>
        <p:grpSpPr>
          <a:xfrm>
            <a:off x="-2600961" y="4876800"/>
            <a:ext cx="2059095" cy="4334934"/>
            <a:chOff x="0" y="0"/>
            <a:chExt cx="2059093" cy="4334933"/>
          </a:xfrm>
        </p:grpSpPr>
        <p:sp>
          <p:nvSpPr>
            <p:cNvPr id="831"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832"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836" name="Grouper"/>
          <p:cNvGrpSpPr/>
          <p:nvPr/>
        </p:nvGrpSpPr>
        <p:grpSpPr>
          <a:xfrm>
            <a:off x="13221546" y="8726311"/>
            <a:ext cx="3084125" cy="1027289"/>
            <a:chOff x="0" y="0"/>
            <a:chExt cx="3084124" cy="1027288"/>
          </a:xfrm>
        </p:grpSpPr>
        <p:sp>
          <p:nvSpPr>
            <p:cNvPr id="834"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835"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837"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838"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839"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840"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843" name="Grouper"/>
          <p:cNvGrpSpPr/>
          <p:nvPr/>
        </p:nvGrpSpPr>
        <p:grpSpPr>
          <a:xfrm>
            <a:off x="7913499" y="8915560"/>
            <a:ext cx="4874541" cy="778934"/>
            <a:chOff x="0" y="0"/>
            <a:chExt cx="4874540" cy="778932"/>
          </a:xfrm>
        </p:grpSpPr>
        <p:pic>
          <p:nvPicPr>
            <p:cNvPr id="841"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842"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844" name="image34.tif" descr="image34.tif"/>
          <p:cNvPicPr>
            <a:picLocks noChangeAspect="1"/>
          </p:cNvPicPr>
          <p:nvPr/>
        </p:nvPicPr>
        <p:blipFill>
          <a:blip r:embed="rId7">
            <a:extLst/>
          </a:blip>
          <a:stretch>
            <a:fillRect/>
          </a:stretch>
        </p:blipFill>
        <p:spPr>
          <a:xfrm>
            <a:off x="7256188" y="7816397"/>
            <a:ext cx="1278226" cy="1280001"/>
          </a:xfrm>
          <a:prstGeom prst="rect">
            <a:avLst/>
          </a:prstGeom>
          <a:ln w="12700">
            <a:miter lim="400000"/>
          </a:ln>
        </p:spPr>
      </p:pic>
      <p:pic>
        <p:nvPicPr>
          <p:cNvPr id="845" name="image35.tif" descr="image35.tif"/>
          <p:cNvPicPr>
            <a:picLocks noChangeAspect="1"/>
          </p:cNvPicPr>
          <p:nvPr/>
        </p:nvPicPr>
        <p:blipFill>
          <a:blip r:embed="rId8">
            <a:extLst/>
          </a:blip>
          <a:stretch>
            <a:fillRect/>
          </a:stretch>
        </p:blipFill>
        <p:spPr>
          <a:xfrm>
            <a:off x="5832004" y="7837715"/>
            <a:ext cx="1280001" cy="1280001"/>
          </a:xfrm>
          <a:prstGeom prst="rect">
            <a:avLst/>
          </a:prstGeom>
          <a:ln w="12700">
            <a:miter lim="400000"/>
          </a:ln>
        </p:spPr>
      </p:pic>
      <p:pic>
        <p:nvPicPr>
          <p:cNvPr id="846" name="image36.tif" descr="image36.tif"/>
          <p:cNvPicPr>
            <a:picLocks noChangeAspect="1"/>
          </p:cNvPicPr>
          <p:nvPr/>
        </p:nvPicPr>
        <p:blipFill>
          <a:blip r:embed="rId9">
            <a:extLst/>
          </a:blip>
          <a:stretch>
            <a:fillRect/>
          </a:stretch>
        </p:blipFill>
        <p:spPr>
          <a:xfrm>
            <a:off x="11519867" y="7688482"/>
            <a:ext cx="1281779" cy="1280001"/>
          </a:xfrm>
          <a:prstGeom prst="rect">
            <a:avLst/>
          </a:prstGeom>
          <a:ln w="12700">
            <a:miter lim="400000"/>
          </a:ln>
        </p:spPr>
      </p:pic>
      <p:pic>
        <p:nvPicPr>
          <p:cNvPr id="847" name="image37.tif" descr="image37.tif"/>
          <p:cNvPicPr>
            <a:picLocks noChangeAspect="1"/>
          </p:cNvPicPr>
          <p:nvPr/>
        </p:nvPicPr>
        <p:blipFill>
          <a:blip r:embed="rId10">
            <a:extLst/>
          </a:blip>
          <a:stretch>
            <a:fillRect/>
          </a:stretch>
        </p:blipFill>
        <p:spPr>
          <a:xfrm>
            <a:off x="4409594" y="7859035"/>
            <a:ext cx="1280001" cy="1280001"/>
          </a:xfrm>
          <a:prstGeom prst="rect">
            <a:avLst/>
          </a:prstGeom>
          <a:ln w="12700">
            <a:miter lim="400000"/>
          </a:ln>
        </p:spPr>
      </p:pic>
      <p:pic>
        <p:nvPicPr>
          <p:cNvPr id="848" name="image38.gif" descr="image38.gif"/>
          <p:cNvPicPr>
            <a:picLocks noChangeAspect="1"/>
          </p:cNvPicPr>
          <p:nvPr/>
        </p:nvPicPr>
        <p:blipFill>
          <a:blip r:embed="rId11">
            <a:extLst/>
          </a:blip>
          <a:stretch>
            <a:fillRect/>
          </a:stretch>
        </p:blipFill>
        <p:spPr>
          <a:xfrm>
            <a:off x="8675045" y="7773759"/>
            <a:ext cx="1281779" cy="1280001"/>
          </a:xfrm>
          <a:prstGeom prst="rect">
            <a:avLst/>
          </a:prstGeom>
          <a:ln w="12700">
            <a:miter lim="400000"/>
          </a:ln>
        </p:spPr>
      </p:pic>
      <p:pic>
        <p:nvPicPr>
          <p:cNvPr id="849" name="image39.tif" descr="image39.tif"/>
          <p:cNvPicPr>
            <a:picLocks noChangeAspect="1"/>
          </p:cNvPicPr>
          <p:nvPr/>
        </p:nvPicPr>
        <p:blipFill>
          <a:blip r:embed="rId12">
            <a:extLst/>
          </a:blip>
          <a:stretch>
            <a:fillRect/>
          </a:stretch>
        </p:blipFill>
        <p:spPr>
          <a:xfrm>
            <a:off x="140586" y="7922992"/>
            <a:ext cx="1281779" cy="1280001"/>
          </a:xfrm>
          <a:prstGeom prst="rect">
            <a:avLst/>
          </a:prstGeom>
          <a:ln w="12700">
            <a:miter lim="400000"/>
          </a:ln>
        </p:spPr>
      </p:pic>
      <p:pic>
        <p:nvPicPr>
          <p:cNvPr id="850" name="image40.tif" descr="image40.tif"/>
          <p:cNvPicPr>
            <a:picLocks noChangeAspect="1"/>
          </p:cNvPicPr>
          <p:nvPr/>
        </p:nvPicPr>
        <p:blipFill>
          <a:blip r:embed="rId13">
            <a:extLst/>
          </a:blip>
          <a:stretch>
            <a:fillRect/>
          </a:stretch>
        </p:blipFill>
        <p:spPr>
          <a:xfrm>
            <a:off x="1566548" y="7901672"/>
            <a:ext cx="1278226" cy="1280001"/>
          </a:xfrm>
          <a:prstGeom prst="rect">
            <a:avLst/>
          </a:prstGeom>
          <a:ln w="12700">
            <a:miter lim="400000"/>
          </a:ln>
        </p:spPr>
      </p:pic>
      <p:pic>
        <p:nvPicPr>
          <p:cNvPr id="851" name="image41.tif" descr="image41.tif"/>
          <p:cNvPicPr>
            <a:picLocks noChangeAspect="1"/>
          </p:cNvPicPr>
          <p:nvPr/>
        </p:nvPicPr>
        <p:blipFill>
          <a:blip r:embed="rId14">
            <a:extLst/>
          </a:blip>
          <a:stretch>
            <a:fillRect/>
          </a:stretch>
        </p:blipFill>
        <p:spPr>
          <a:xfrm>
            <a:off x="2988959" y="7880354"/>
            <a:ext cx="1278226" cy="1280001"/>
          </a:xfrm>
          <a:prstGeom prst="rect">
            <a:avLst/>
          </a:prstGeom>
          <a:ln w="12700">
            <a:miter lim="400000"/>
          </a:ln>
        </p:spPr>
      </p:pic>
      <p:pic>
        <p:nvPicPr>
          <p:cNvPr id="852" name="image42.tif" descr="image42.tif"/>
          <p:cNvPicPr>
            <a:picLocks noChangeAspect="1"/>
          </p:cNvPicPr>
          <p:nvPr/>
        </p:nvPicPr>
        <p:blipFill>
          <a:blip r:embed="rId15">
            <a:extLst/>
          </a:blip>
          <a:stretch>
            <a:fillRect/>
          </a:stretch>
        </p:blipFill>
        <p:spPr>
          <a:xfrm>
            <a:off x="10099233" y="7731120"/>
            <a:ext cx="1280002" cy="1280001"/>
          </a:xfrm>
          <a:prstGeom prst="rect">
            <a:avLst/>
          </a:prstGeom>
          <a:ln w="12700">
            <a:miter lim="400000"/>
          </a:ln>
        </p:spPr>
      </p:pic>
      <p:pic>
        <p:nvPicPr>
          <p:cNvPr id="853" name="image38.gif" descr="image38.gif"/>
          <p:cNvPicPr>
            <a:picLocks noChangeAspect="1"/>
          </p:cNvPicPr>
          <p:nvPr/>
        </p:nvPicPr>
        <p:blipFill>
          <a:blip r:embed="rId11">
            <a:extLst/>
          </a:blip>
          <a:stretch>
            <a:fillRect/>
          </a:stretch>
        </p:blipFill>
        <p:spPr>
          <a:xfrm>
            <a:off x="404479" y="2023124"/>
            <a:ext cx="5793637" cy="5785602"/>
          </a:xfrm>
          <a:prstGeom prst="rect">
            <a:avLst/>
          </a:prstGeom>
          <a:ln w="12700">
            <a:miter lim="400000"/>
          </a:ln>
        </p:spPr>
      </p:pic>
      <p:sp>
        <p:nvSpPr>
          <p:cNvPr id="854" name="Dommageable…"/>
          <p:cNvSpPr txBox="1"/>
          <p:nvPr/>
        </p:nvSpPr>
        <p:spPr>
          <a:xfrm>
            <a:off x="6198115" y="1504796"/>
            <a:ext cx="6603530" cy="8018220"/>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lnSpc>
                <a:spcPct val="150000"/>
              </a:lnSpc>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Dommageable</a:t>
            </a:r>
            <a:endParaRPr b="1" sz="5120">
              <a:solidFill>
                <a:srgbClr val="103184"/>
              </a:solidFill>
              <a:uFill>
                <a:solidFill>
                  <a:srgbClr val="103184"/>
                </a:solidFill>
              </a:uFill>
            </a:endParaRPr>
          </a:p>
          <a:p>
            <a:pPr algn="l" defTabSz="1300480">
              <a:lnSpc>
                <a:spcPct val="150000"/>
              </a:lnSpc>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                                                   </a:t>
            </a:r>
            <a:r>
              <a:rPr sz="2275">
                <a:solidFill>
                  <a:srgbClr val="103184"/>
                </a:solidFill>
                <a:uFill>
                  <a:solidFill>
                    <a:srgbClr val="103184"/>
                  </a:solidFill>
                </a:uFill>
              </a:rPr>
              <a:t>X</a:t>
            </a:r>
            <a:r>
              <a:rPr baseline="-19359" sz="2275">
                <a:solidFill>
                  <a:srgbClr val="103184"/>
                </a:solidFill>
                <a:uFill>
                  <a:solidFill>
                    <a:srgbClr val="103184"/>
                  </a:solidFill>
                </a:uFill>
              </a:rPr>
              <a:t>n</a:t>
            </a:r>
            <a:r>
              <a:rPr baseline="-19359" sz="2275">
                <a:solidFill>
                  <a:srgbClr val="103184"/>
                </a:solidFill>
                <a:uFill>
                  <a:solidFill>
                    <a:srgbClr val="103184"/>
                  </a:solidFill>
                </a:uFill>
              </a:rPr>
              <a:t> -  </a:t>
            </a:r>
            <a:r>
              <a:rPr sz="2275">
                <a:solidFill>
                  <a:srgbClr val="103184"/>
                </a:solidFill>
                <a:uFill>
                  <a:solidFill>
                    <a:srgbClr val="103184"/>
                  </a:solidFill>
                </a:uFill>
              </a:rPr>
              <a:t>X</a:t>
            </a:r>
            <a:r>
              <a:rPr baseline="-19359" sz="2275">
                <a:solidFill>
                  <a:srgbClr val="103184"/>
                </a:solidFill>
                <a:uFill>
                  <a:solidFill>
                    <a:srgbClr val="103184"/>
                  </a:solidFill>
                </a:uFill>
              </a:rPr>
              <a:t>i</a:t>
            </a:r>
            <a:endParaRPr sz="2844">
              <a:solidFill>
                <a:srgbClr val="103184"/>
              </a:solidFill>
              <a:uFill>
                <a:solidFill>
                  <a:srgbClr val="103184"/>
                </a:solidFill>
              </a:uFill>
            </a:endParaR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Par</a:t>
            </a:r>
            <a:r>
              <a:rPr sz="2844">
                <a:solidFill>
                  <a:srgbClr val="103184"/>
                </a:solidFill>
                <a:uFill>
                  <a:solidFill>
                    <a:srgbClr val="103184"/>
                  </a:solidFill>
                </a:uFill>
              </a:rPr>
              <a:t> </a:t>
            </a:r>
            <a:r>
              <a:rPr sz="2844">
                <a:solidFill>
                  <a:srgbClr val="103184"/>
                </a:solidFill>
                <a:uFill>
                  <a:solidFill>
                    <a:srgbClr val="103184"/>
                  </a:solidFill>
                </a:uFill>
              </a:rPr>
              <a:t>contacts</a:t>
            </a:r>
            <a:r>
              <a:rPr sz="2844">
                <a:solidFill>
                  <a:srgbClr val="103184"/>
                </a:solidFill>
                <a:uFill>
                  <a:solidFill>
                    <a:srgbClr val="103184"/>
                  </a:solidFill>
                </a:uFill>
              </a:rPr>
              <a:t> directs, </a:t>
            </a:r>
            <a:r>
              <a:rPr sz="2844">
                <a:solidFill>
                  <a:srgbClr val="103184"/>
                </a:solidFill>
                <a:uFill>
                  <a:solidFill>
                    <a:srgbClr val="103184"/>
                  </a:solidFill>
                </a:uFill>
              </a:rPr>
              <a:t>prolongés</a:t>
            </a:r>
            <a:r>
              <a:rPr sz="2844">
                <a:solidFill>
                  <a:srgbClr val="103184"/>
                </a:solidFill>
                <a:uFill>
                  <a:solidFill>
                    <a:srgbClr val="103184"/>
                  </a:solidFill>
                </a:uFill>
              </a:rPr>
              <a:t> </a:t>
            </a:r>
            <a:r>
              <a:rPr sz="2844">
                <a:solidFill>
                  <a:srgbClr val="103184"/>
                </a:solidFill>
                <a:uFill>
                  <a:solidFill>
                    <a:srgbClr val="103184"/>
                  </a:solidFill>
                </a:uFill>
              </a:rPr>
              <a:t>ou</a:t>
            </a:r>
            <a:r>
              <a:rPr sz="2844">
                <a:solidFill>
                  <a:srgbClr val="103184"/>
                </a:solidFill>
                <a:uFill>
                  <a:solidFill>
                    <a:srgbClr val="103184"/>
                  </a:solidFill>
                </a:uFill>
              </a:rPr>
              <a:t> </a:t>
            </a:r>
            <a:r>
              <a:rPr sz="2844">
                <a:solidFill>
                  <a:srgbClr val="103184"/>
                </a:solidFill>
                <a:uFill>
                  <a:solidFill>
                    <a:srgbClr val="103184"/>
                  </a:solidFill>
                </a:uFill>
              </a:rPr>
              <a:t>répétés</a:t>
            </a:r>
            <a:r>
              <a:rPr sz="2844">
                <a:solidFill>
                  <a:srgbClr val="103184"/>
                </a:solidFill>
                <a:uFill>
                  <a:solidFill>
                    <a:srgbClr val="103184"/>
                  </a:solidFill>
                </a:uFill>
              </a:rPr>
              <a:t> </a:t>
            </a:r>
            <a:r>
              <a:rPr sz="2844">
                <a:solidFill>
                  <a:srgbClr val="103184"/>
                </a:solidFill>
                <a:uFill>
                  <a:solidFill>
                    <a:srgbClr val="103184"/>
                  </a:solidFill>
                </a:uFill>
              </a:rPr>
              <a:t>avec</a:t>
            </a:r>
            <a:r>
              <a:rPr sz="2844">
                <a:solidFill>
                  <a:srgbClr val="103184"/>
                </a:solidFill>
                <a:uFill>
                  <a:solidFill>
                    <a:srgbClr val="103184"/>
                  </a:solidFill>
                </a:uFill>
              </a:rPr>
              <a:t> la peau </a:t>
            </a:r>
            <a:r>
              <a:rPr sz="2844">
                <a:solidFill>
                  <a:srgbClr val="103184"/>
                </a:solidFill>
                <a:uFill>
                  <a:solidFill>
                    <a:srgbClr val="103184"/>
                  </a:solidFill>
                </a:uFill>
              </a:rPr>
              <a:t>ou</a:t>
            </a:r>
            <a:r>
              <a:rPr sz="2844">
                <a:solidFill>
                  <a:srgbClr val="103184"/>
                </a:solidFill>
                <a:uFill>
                  <a:solidFill>
                    <a:srgbClr val="103184"/>
                  </a:solidFill>
                </a:uFill>
              </a:rPr>
              <a:t> les </a:t>
            </a:r>
            <a:r>
              <a:rPr sz="2844">
                <a:solidFill>
                  <a:srgbClr val="103184"/>
                </a:solidFill>
                <a:uFill>
                  <a:solidFill>
                    <a:srgbClr val="103184"/>
                  </a:solidFill>
                </a:uFill>
              </a:rPr>
              <a:t>muqueuses</a:t>
            </a:r>
            <a:r>
              <a:rPr sz="2844">
                <a:solidFill>
                  <a:srgbClr val="103184"/>
                </a:solidFill>
                <a:uFill>
                  <a:solidFill>
                    <a:srgbClr val="103184"/>
                  </a:solidFill>
                </a:uFill>
              </a:rPr>
              <a:t>, </a:t>
            </a:r>
            <a:r>
              <a:rPr sz="2844">
                <a:solidFill>
                  <a:srgbClr val="103184"/>
                </a:solidFill>
                <a:uFill>
                  <a:solidFill>
                    <a:srgbClr val="103184"/>
                  </a:solidFill>
                </a:uFill>
              </a:rPr>
              <a:t>il</a:t>
            </a:r>
            <a:r>
              <a:rPr sz="2844">
                <a:solidFill>
                  <a:srgbClr val="103184"/>
                </a:solidFill>
                <a:uFill>
                  <a:solidFill>
                    <a:srgbClr val="103184"/>
                  </a:solidFill>
                </a:uFill>
              </a:rPr>
              <a:t> </a:t>
            </a:r>
            <a:r>
              <a:rPr sz="2844">
                <a:solidFill>
                  <a:srgbClr val="103184"/>
                </a:solidFill>
                <a:uFill>
                  <a:solidFill>
                    <a:srgbClr val="103184"/>
                  </a:solidFill>
                </a:uFill>
              </a:rPr>
              <a:t>génère</a:t>
            </a:r>
            <a:r>
              <a:rPr sz="2844">
                <a:solidFill>
                  <a:srgbClr val="103184"/>
                </a:solidFill>
                <a:uFill>
                  <a:solidFill>
                    <a:srgbClr val="103184"/>
                  </a:solidFill>
                </a:uFill>
              </a:rPr>
              <a:t> des </a:t>
            </a:r>
            <a:r>
              <a:rPr sz="2844">
                <a:solidFill>
                  <a:srgbClr val="103184"/>
                </a:solidFill>
                <a:uFill>
                  <a:solidFill>
                    <a:srgbClr val="103184"/>
                  </a:solidFill>
                </a:uFill>
              </a:rPr>
              <a:t>démangeaisons</a:t>
            </a:r>
            <a:r>
              <a:rPr sz="2844">
                <a:solidFill>
                  <a:srgbClr val="103184"/>
                </a:solidFill>
                <a:uFill>
                  <a:solidFill>
                    <a:srgbClr val="103184"/>
                  </a:solidFill>
                </a:uFill>
              </a:rPr>
              <a:t>, des </a:t>
            </a:r>
            <a:r>
              <a:rPr sz="2844">
                <a:solidFill>
                  <a:srgbClr val="103184"/>
                </a:solidFill>
                <a:uFill>
                  <a:solidFill>
                    <a:srgbClr val="103184"/>
                  </a:solidFill>
                </a:uFill>
              </a:rPr>
              <a:t>irritations</a:t>
            </a:r>
            <a:r>
              <a:rPr sz="2844">
                <a:solidFill>
                  <a:srgbClr val="103184"/>
                </a:solidFill>
                <a:uFill>
                  <a:solidFill>
                    <a:srgbClr val="103184"/>
                  </a:solidFill>
                </a:uFill>
              </a:rPr>
              <a:t> (</a:t>
            </a:r>
            <a:r>
              <a:rPr sz="2844">
                <a:solidFill>
                  <a:srgbClr val="103184"/>
                </a:solidFill>
                <a:uFill>
                  <a:solidFill>
                    <a:srgbClr val="103184"/>
                  </a:solidFill>
                </a:uFill>
              </a:rPr>
              <a:t>X</a:t>
            </a:r>
            <a:r>
              <a:rPr baseline="-19359" sz="2844">
                <a:solidFill>
                  <a:srgbClr val="103184"/>
                </a:solidFill>
                <a:uFill>
                  <a:solidFill>
                    <a:srgbClr val="103184"/>
                  </a:solidFill>
                </a:uFill>
              </a:rPr>
              <a:t>i</a:t>
            </a:r>
            <a:r>
              <a:rPr sz="2844">
                <a:solidFill>
                  <a:srgbClr val="103184"/>
                </a:solidFill>
                <a:uFill>
                  <a:solidFill>
                    <a:srgbClr val="103184"/>
                  </a:solidFill>
                </a:uFill>
              </a:rPr>
              <a:t>)</a:t>
            </a:r>
          </a:p>
          <a:p>
            <a:pPr algn="l" defTabSz="1300480">
              <a:defRPr sz="3413">
                <a:solidFill>
                  <a:srgbClr val="91C8EB"/>
                </a:solidFill>
                <a:uFill>
                  <a:solidFill>
                    <a:srgbClr val="91C8EB"/>
                  </a:solidFill>
                </a:uFill>
                <a:latin typeface="Arial"/>
                <a:ea typeface="Arial"/>
                <a:cs typeface="Arial"/>
                <a:sym typeface="Arial"/>
              </a:defRPr>
            </a:pPr>
            <a:r>
              <a:rPr sz="1422">
                <a:solidFill>
                  <a:srgbClr val="103184"/>
                </a:solidFill>
                <a:uFill>
                  <a:solidFill>
                    <a:srgbClr val="103184"/>
                  </a:solidFill>
                </a:uFill>
              </a:rPr>
              <a:t> </a:t>
            </a: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                   et/ </a:t>
            </a:r>
            <a:r>
              <a:rPr sz="2844">
                <a:solidFill>
                  <a:srgbClr val="103184"/>
                </a:solidFill>
                <a:uFill>
                  <a:solidFill>
                    <a:srgbClr val="103184"/>
                  </a:solidFill>
                </a:uFill>
              </a:rPr>
              <a:t>ou</a:t>
            </a:r>
            <a:endParaRPr sz="2844">
              <a:solidFill>
                <a:srgbClr val="103184"/>
              </a:solidFill>
              <a:uFill>
                <a:solidFill>
                  <a:srgbClr val="103184"/>
                </a:solidFill>
              </a:uFill>
            </a:endParaRPr>
          </a:p>
          <a:p>
            <a:pPr algn="l" defTabSz="1300480">
              <a:defRPr sz="3413">
                <a:solidFill>
                  <a:srgbClr val="91C8EB"/>
                </a:solidFill>
                <a:uFill>
                  <a:solidFill>
                    <a:srgbClr val="91C8EB"/>
                  </a:solidFill>
                </a:uFill>
                <a:latin typeface="Arial"/>
                <a:ea typeface="Arial"/>
                <a:cs typeface="Arial"/>
                <a:sym typeface="Arial"/>
              </a:defRPr>
            </a:pPr>
            <a:r>
              <a:rPr sz="1422">
                <a:solidFill>
                  <a:srgbClr val="103184"/>
                </a:solidFill>
                <a:uFill>
                  <a:solidFill>
                    <a:srgbClr val="103184"/>
                  </a:solidFill>
                </a:uFill>
              </a:rPr>
              <a:t> </a:t>
            </a: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Par</a:t>
            </a:r>
            <a:r>
              <a:rPr sz="2844">
                <a:solidFill>
                  <a:srgbClr val="103184"/>
                </a:solidFill>
                <a:uFill>
                  <a:solidFill>
                    <a:srgbClr val="103184"/>
                  </a:solidFill>
                </a:uFill>
              </a:rPr>
              <a:t> </a:t>
            </a:r>
            <a:r>
              <a:rPr sz="2844">
                <a:solidFill>
                  <a:srgbClr val="103184"/>
                </a:solidFill>
                <a:uFill>
                  <a:solidFill>
                    <a:srgbClr val="103184"/>
                  </a:solidFill>
                </a:uFill>
              </a:rPr>
              <a:t>inhalation</a:t>
            </a:r>
            <a:r>
              <a:rPr sz="2844">
                <a:solidFill>
                  <a:srgbClr val="103184"/>
                </a:solidFill>
                <a:uFill>
                  <a:solidFill>
                    <a:srgbClr val="103184"/>
                  </a:solidFill>
                </a:uFill>
              </a:rPr>
              <a:t>, </a:t>
            </a:r>
            <a:r>
              <a:rPr sz="2844">
                <a:solidFill>
                  <a:srgbClr val="103184"/>
                </a:solidFill>
                <a:uFill>
                  <a:solidFill>
                    <a:srgbClr val="103184"/>
                  </a:solidFill>
                </a:uFill>
              </a:rPr>
              <a:t>ingestion</a:t>
            </a:r>
            <a:r>
              <a:rPr sz="2844">
                <a:solidFill>
                  <a:srgbClr val="103184"/>
                </a:solidFill>
                <a:uFill>
                  <a:solidFill>
                    <a:srgbClr val="103184"/>
                  </a:solidFill>
                </a:uFill>
              </a:rPr>
              <a:t>, </a:t>
            </a:r>
            <a:r>
              <a:rPr sz="2844">
                <a:solidFill>
                  <a:srgbClr val="103184"/>
                </a:solidFill>
                <a:uFill>
                  <a:solidFill>
                    <a:srgbClr val="103184"/>
                  </a:solidFill>
                </a:uFill>
              </a:rPr>
              <a:t>pénétration</a:t>
            </a:r>
            <a:r>
              <a:rPr sz="2844">
                <a:solidFill>
                  <a:srgbClr val="103184"/>
                </a:solidFill>
                <a:uFill>
                  <a:solidFill>
                    <a:srgbClr val="103184"/>
                  </a:solidFill>
                </a:uFill>
              </a:rPr>
              <a:t> dans la peau : </a:t>
            </a:r>
            <a:r>
              <a:rPr sz="2844">
                <a:solidFill>
                  <a:srgbClr val="103184"/>
                </a:solidFill>
                <a:uFill>
                  <a:solidFill>
                    <a:srgbClr val="103184"/>
                  </a:solidFill>
                </a:uFill>
              </a:rPr>
              <a:t>dangereuses</a:t>
            </a:r>
            <a:r>
              <a:rPr sz="2844">
                <a:solidFill>
                  <a:srgbClr val="103184"/>
                </a:solidFill>
                <a:uFill>
                  <a:solidFill>
                    <a:srgbClr val="103184"/>
                  </a:solidFill>
                </a:uFill>
              </a:rPr>
              <a:t> </a:t>
            </a:r>
            <a:r>
              <a:rPr sz="2844">
                <a:solidFill>
                  <a:srgbClr val="103184"/>
                </a:solidFill>
                <a:uFill>
                  <a:solidFill>
                    <a:srgbClr val="103184"/>
                  </a:solidFill>
                </a:uFill>
              </a:rPr>
              <a:t>pour</a:t>
            </a:r>
            <a:r>
              <a:rPr sz="2844">
                <a:solidFill>
                  <a:srgbClr val="103184"/>
                </a:solidFill>
                <a:uFill>
                  <a:solidFill>
                    <a:srgbClr val="103184"/>
                  </a:solidFill>
                </a:uFill>
              </a:rPr>
              <a:t> la santé (</a:t>
            </a:r>
            <a:r>
              <a:rPr sz="2844">
                <a:solidFill>
                  <a:srgbClr val="103184"/>
                </a:solidFill>
                <a:uFill>
                  <a:solidFill>
                    <a:srgbClr val="103184"/>
                  </a:solidFill>
                </a:uFill>
              </a:rPr>
              <a:t>X</a:t>
            </a:r>
            <a:r>
              <a:rPr baseline="-19359" sz="2844">
                <a:solidFill>
                  <a:srgbClr val="103184"/>
                </a:solidFill>
                <a:uFill>
                  <a:solidFill>
                    <a:srgbClr val="103184"/>
                  </a:solidFill>
                </a:uFill>
              </a:rPr>
              <a:t>n</a:t>
            </a:r>
            <a:r>
              <a:rPr sz="2844">
                <a:solidFill>
                  <a:srgbClr val="103184"/>
                </a:solidFill>
                <a:uFill>
                  <a:solidFill>
                    <a:srgbClr val="103184"/>
                  </a:solidFill>
                </a:uFill>
              </a:rPr>
              <a:t>)</a:t>
            </a:r>
            <a:endParaRPr b="1" sz="6257">
              <a:solidFill>
                <a:srgbClr val="103184"/>
              </a:solidFill>
              <a:uFill>
                <a:solidFill>
                  <a:srgbClr val="103184"/>
                </a:solidFill>
              </a:uFill>
            </a:endParaRPr>
          </a:p>
          <a:p>
            <a:pPr algn="l" defTabSz="1300480">
              <a:lnSpc>
                <a:spcPct val="150000"/>
              </a:lnSpc>
              <a:defRPr sz="3413">
                <a:solidFill>
                  <a:srgbClr val="91C8EB"/>
                </a:solidFill>
                <a:uFill>
                  <a:solidFill>
                    <a:srgbClr val="91C8EB"/>
                  </a:solidFill>
                </a:uFill>
                <a:latin typeface="Arial"/>
                <a:ea typeface="Arial"/>
                <a:cs typeface="Arial"/>
                <a:sym typeface="Arial"/>
              </a:defRPr>
            </a:pPr>
            <a:br>
              <a:rPr b="1" sz="6257">
                <a:solidFill>
                  <a:srgbClr val="103184"/>
                </a:solidFill>
                <a:uFill>
                  <a:solidFill>
                    <a:srgbClr val="103184"/>
                  </a:solidFill>
                </a:uFill>
              </a:rPr>
            </a:br>
          </a:p>
        </p:txBody>
      </p:sp>
      <p:sp>
        <p:nvSpPr>
          <p:cNvPr id="855" name="23"/>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23</a:t>
            </a:r>
          </a:p>
        </p:txBody>
      </p:sp>
      <p:pic>
        <p:nvPicPr>
          <p:cNvPr id="856" name="image54.png" descr="image54.png"/>
          <p:cNvPicPr>
            <a:picLocks noChangeAspect="1"/>
          </p:cNvPicPr>
          <p:nvPr/>
        </p:nvPicPr>
        <p:blipFill>
          <a:blip r:embed="rId16">
            <a:extLst/>
          </a:blip>
          <a:stretch>
            <a:fillRect/>
          </a:stretch>
        </p:blipFill>
        <p:spPr>
          <a:xfrm>
            <a:off x="11119601" y="1725439"/>
            <a:ext cx="1179892" cy="1185492"/>
          </a:xfrm>
          <a:prstGeom prst="rect">
            <a:avLst/>
          </a:prstGeom>
          <a:ln w="12700">
            <a:miter lim="400000"/>
          </a:ln>
        </p:spPr>
      </p:pic>
      <p:sp>
        <p:nvSpPr>
          <p:cNvPr id="857" name="Dangers pour la santé"/>
          <p:cNvSpPr txBox="1"/>
          <p:nvPr/>
        </p:nvSpPr>
        <p:spPr>
          <a:xfrm>
            <a:off x="16000" y="1398200"/>
            <a:ext cx="11921068" cy="588687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pour</a:t>
            </a:r>
            <a:r>
              <a:rPr b="1" u="sng">
                <a:solidFill>
                  <a:srgbClr val="103184"/>
                </a:solidFill>
                <a:uFill>
                  <a:solidFill>
                    <a:srgbClr val="103184"/>
                  </a:solidFill>
                </a:uFill>
              </a:rPr>
              <a:t> la santé</a:t>
            </a:r>
          </a:p>
          <a:p>
            <a:pPr lvl="3"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4" indent="0" algn="l" defTabSz="1300480">
              <a:defRPr b="1" sz="3413">
                <a:solidFill>
                  <a:srgbClr val="103184"/>
                </a:solidFill>
                <a:uFill>
                  <a:solidFill>
                    <a:srgbClr val="103184"/>
                  </a:solidFill>
                </a:uFill>
                <a:latin typeface="Arial"/>
                <a:ea typeface="Arial"/>
                <a:cs typeface="Arial"/>
                <a:sym typeface="Arial"/>
              </a:defRPr>
            </a:pPr>
          </a:p>
          <a:p>
            <a:pPr lvl="3" marL="1371600" indent="0" algn="l" defTabSz="1300480">
              <a:defRPr sz="3413">
                <a:solidFill>
                  <a:srgbClr val="103184"/>
                </a:solidFill>
                <a:uFill>
                  <a:solidFill>
                    <a:srgbClr val="103184"/>
                  </a:solidFill>
                </a:uFill>
                <a:latin typeface="Arial"/>
                <a:ea typeface="Arial"/>
                <a:cs typeface="Arial"/>
                <a:sym typeface="Arial"/>
              </a:defRPr>
            </a:pPr>
          </a:p>
          <a:p>
            <a:pPr lvl="4"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3"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2"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1" marL="541337" indent="-252413" algn="l" defTabSz="1300480">
              <a:lnSpc>
                <a:spcPct val="150000"/>
              </a:lnSpc>
              <a:defRPr sz="3413">
                <a:solidFill>
                  <a:srgbClr val="103184"/>
                </a:solidFill>
                <a:uFill>
                  <a:solidFill>
                    <a:srgbClr val="103184"/>
                  </a:solidFill>
                </a:uFill>
                <a:latin typeface="Arial"/>
                <a:ea typeface="Arial"/>
                <a:cs typeface="Arial"/>
                <a:sym typeface="Arial"/>
              </a:defRPr>
            </a:pPr>
          </a:p>
        </p:txBody>
      </p:sp>
      <p:sp>
        <p:nvSpPr>
          <p:cNvPr id="858"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860"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61"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862"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863"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864"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65"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66"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869" name="Grouper"/>
          <p:cNvGrpSpPr/>
          <p:nvPr/>
        </p:nvGrpSpPr>
        <p:grpSpPr>
          <a:xfrm>
            <a:off x="-2600961" y="4876800"/>
            <a:ext cx="2059095" cy="4334934"/>
            <a:chOff x="0" y="0"/>
            <a:chExt cx="2059093" cy="4334933"/>
          </a:xfrm>
        </p:grpSpPr>
        <p:sp>
          <p:nvSpPr>
            <p:cNvPr id="867"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868"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872" name="Grouper"/>
          <p:cNvGrpSpPr/>
          <p:nvPr/>
        </p:nvGrpSpPr>
        <p:grpSpPr>
          <a:xfrm>
            <a:off x="13221546" y="8726311"/>
            <a:ext cx="3084125" cy="1027289"/>
            <a:chOff x="0" y="0"/>
            <a:chExt cx="3084124" cy="1027288"/>
          </a:xfrm>
        </p:grpSpPr>
        <p:sp>
          <p:nvSpPr>
            <p:cNvPr id="870"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871"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873"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874"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875"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876"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879" name="Grouper"/>
          <p:cNvGrpSpPr/>
          <p:nvPr/>
        </p:nvGrpSpPr>
        <p:grpSpPr>
          <a:xfrm>
            <a:off x="7913499" y="8915560"/>
            <a:ext cx="4874541" cy="778934"/>
            <a:chOff x="0" y="0"/>
            <a:chExt cx="4874540" cy="778932"/>
          </a:xfrm>
        </p:grpSpPr>
        <p:pic>
          <p:nvPicPr>
            <p:cNvPr id="877"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878"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880" name="image34.tif" descr="image34.tif"/>
          <p:cNvPicPr>
            <a:picLocks noChangeAspect="1"/>
          </p:cNvPicPr>
          <p:nvPr/>
        </p:nvPicPr>
        <p:blipFill>
          <a:blip r:embed="rId7">
            <a:extLst/>
          </a:blip>
          <a:stretch>
            <a:fillRect/>
          </a:stretch>
        </p:blipFill>
        <p:spPr>
          <a:xfrm>
            <a:off x="7256188" y="7773759"/>
            <a:ext cx="1278226" cy="1280001"/>
          </a:xfrm>
          <a:prstGeom prst="rect">
            <a:avLst/>
          </a:prstGeom>
          <a:ln w="12700">
            <a:miter lim="400000"/>
          </a:ln>
        </p:spPr>
      </p:pic>
      <p:pic>
        <p:nvPicPr>
          <p:cNvPr id="881" name="image35.tif" descr="image35.tif"/>
          <p:cNvPicPr>
            <a:picLocks noChangeAspect="1"/>
          </p:cNvPicPr>
          <p:nvPr/>
        </p:nvPicPr>
        <p:blipFill>
          <a:blip r:embed="rId8">
            <a:extLst/>
          </a:blip>
          <a:stretch>
            <a:fillRect/>
          </a:stretch>
        </p:blipFill>
        <p:spPr>
          <a:xfrm>
            <a:off x="5832004" y="7795077"/>
            <a:ext cx="1280001" cy="1280001"/>
          </a:xfrm>
          <a:prstGeom prst="rect">
            <a:avLst/>
          </a:prstGeom>
          <a:ln w="12700">
            <a:miter lim="400000"/>
          </a:ln>
        </p:spPr>
      </p:pic>
      <p:pic>
        <p:nvPicPr>
          <p:cNvPr id="882" name="image36.tif" descr="image36.tif"/>
          <p:cNvPicPr>
            <a:picLocks noChangeAspect="1"/>
          </p:cNvPicPr>
          <p:nvPr/>
        </p:nvPicPr>
        <p:blipFill>
          <a:blip r:embed="rId9">
            <a:extLst/>
          </a:blip>
          <a:stretch>
            <a:fillRect/>
          </a:stretch>
        </p:blipFill>
        <p:spPr>
          <a:xfrm>
            <a:off x="11519867" y="7667163"/>
            <a:ext cx="1281779" cy="1280001"/>
          </a:xfrm>
          <a:prstGeom prst="rect">
            <a:avLst/>
          </a:prstGeom>
          <a:ln w="12700">
            <a:miter lim="400000"/>
          </a:ln>
        </p:spPr>
      </p:pic>
      <p:pic>
        <p:nvPicPr>
          <p:cNvPr id="883" name="image37.tif" descr="image37.tif"/>
          <p:cNvPicPr>
            <a:picLocks noChangeAspect="1"/>
          </p:cNvPicPr>
          <p:nvPr/>
        </p:nvPicPr>
        <p:blipFill>
          <a:blip r:embed="rId10">
            <a:extLst/>
          </a:blip>
          <a:stretch>
            <a:fillRect/>
          </a:stretch>
        </p:blipFill>
        <p:spPr>
          <a:xfrm>
            <a:off x="4409594" y="7837715"/>
            <a:ext cx="1280001" cy="1280001"/>
          </a:xfrm>
          <a:prstGeom prst="rect">
            <a:avLst/>
          </a:prstGeom>
          <a:ln w="12700">
            <a:miter lim="400000"/>
          </a:ln>
        </p:spPr>
      </p:pic>
      <p:pic>
        <p:nvPicPr>
          <p:cNvPr id="884" name="image38.tif" descr="image38.tif"/>
          <p:cNvPicPr>
            <a:picLocks noChangeAspect="1"/>
          </p:cNvPicPr>
          <p:nvPr/>
        </p:nvPicPr>
        <p:blipFill>
          <a:blip r:embed="rId11">
            <a:extLst/>
          </a:blip>
          <a:stretch>
            <a:fillRect/>
          </a:stretch>
        </p:blipFill>
        <p:spPr>
          <a:xfrm>
            <a:off x="8675045" y="7731120"/>
            <a:ext cx="1281779" cy="1280001"/>
          </a:xfrm>
          <a:prstGeom prst="rect">
            <a:avLst/>
          </a:prstGeom>
          <a:ln w="12700">
            <a:miter lim="400000"/>
          </a:ln>
        </p:spPr>
      </p:pic>
      <p:pic>
        <p:nvPicPr>
          <p:cNvPr id="885" name="image39.tif" descr="image39.tif"/>
          <p:cNvPicPr>
            <a:picLocks noChangeAspect="1"/>
          </p:cNvPicPr>
          <p:nvPr/>
        </p:nvPicPr>
        <p:blipFill>
          <a:blip r:embed="rId12">
            <a:extLst/>
          </a:blip>
          <a:stretch>
            <a:fillRect/>
          </a:stretch>
        </p:blipFill>
        <p:spPr>
          <a:xfrm>
            <a:off x="140586" y="7922992"/>
            <a:ext cx="1281779" cy="1280001"/>
          </a:xfrm>
          <a:prstGeom prst="rect">
            <a:avLst/>
          </a:prstGeom>
          <a:ln w="12700">
            <a:miter lim="400000"/>
          </a:ln>
        </p:spPr>
      </p:pic>
      <p:pic>
        <p:nvPicPr>
          <p:cNvPr id="886" name="image40.tif" descr="image40.tif"/>
          <p:cNvPicPr>
            <a:picLocks noChangeAspect="1"/>
          </p:cNvPicPr>
          <p:nvPr/>
        </p:nvPicPr>
        <p:blipFill>
          <a:blip r:embed="rId13">
            <a:extLst/>
          </a:blip>
          <a:stretch>
            <a:fillRect/>
          </a:stretch>
        </p:blipFill>
        <p:spPr>
          <a:xfrm>
            <a:off x="1566548" y="7901672"/>
            <a:ext cx="1278226" cy="1280001"/>
          </a:xfrm>
          <a:prstGeom prst="rect">
            <a:avLst/>
          </a:prstGeom>
          <a:ln w="12700">
            <a:miter lim="400000"/>
          </a:ln>
        </p:spPr>
      </p:pic>
      <p:pic>
        <p:nvPicPr>
          <p:cNvPr id="887" name="image41.tif" descr="image41.tif"/>
          <p:cNvPicPr>
            <a:picLocks noChangeAspect="1"/>
          </p:cNvPicPr>
          <p:nvPr/>
        </p:nvPicPr>
        <p:blipFill>
          <a:blip r:embed="rId14">
            <a:extLst/>
          </a:blip>
          <a:stretch>
            <a:fillRect/>
          </a:stretch>
        </p:blipFill>
        <p:spPr>
          <a:xfrm>
            <a:off x="2988959" y="7880354"/>
            <a:ext cx="1278226" cy="1280001"/>
          </a:xfrm>
          <a:prstGeom prst="rect">
            <a:avLst/>
          </a:prstGeom>
          <a:ln w="12700">
            <a:miter lim="400000"/>
          </a:ln>
        </p:spPr>
      </p:pic>
      <p:pic>
        <p:nvPicPr>
          <p:cNvPr id="888" name="image42.gif" descr="image42.gif"/>
          <p:cNvPicPr>
            <a:picLocks noChangeAspect="1"/>
          </p:cNvPicPr>
          <p:nvPr/>
        </p:nvPicPr>
        <p:blipFill>
          <a:blip r:embed="rId15">
            <a:extLst/>
          </a:blip>
          <a:stretch>
            <a:fillRect/>
          </a:stretch>
        </p:blipFill>
        <p:spPr>
          <a:xfrm>
            <a:off x="10099233" y="7709802"/>
            <a:ext cx="1280002" cy="1280001"/>
          </a:xfrm>
          <a:prstGeom prst="rect">
            <a:avLst/>
          </a:prstGeom>
          <a:ln w="12700">
            <a:miter lim="400000"/>
          </a:ln>
        </p:spPr>
      </p:pic>
      <p:pic>
        <p:nvPicPr>
          <p:cNvPr id="889" name="image42.gif" descr="image42.gif"/>
          <p:cNvPicPr>
            <a:picLocks noChangeAspect="1"/>
          </p:cNvPicPr>
          <p:nvPr/>
        </p:nvPicPr>
        <p:blipFill>
          <a:blip r:embed="rId15">
            <a:extLst/>
          </a:blip>
          <a:stretch>
            <a:fillRect/>
          </a:stretch>
        </p:blipFill>
        <p:spPr>
          <a:xfrm>
            <a:off x="404479" y="2062768"/>
            <a:ext cx="5785602" cy="5785602"/>
          </a:xfrm>
          <a:prstGeom prst="rect">
            <a:avLst/>
          </a:prstGeom>
          <a:ln w="12700">
            <a:miter lim="400000"/>
          </a:ln>
        </p:spPr>
      </p:pic>
      <p:sp>
        <p:nvSpPr>
          <p:cNvPr id="890" name="Danger pour la santé à long terme…"/>
          <p:cNvSpPr txBox="1"/>
          <p:nvPr/>
        </p:nvSpPr>
        <p:spPr>
          <a:xfrm>
            <a:off x="6190079" y="1725439"/>
            <a:ext cx="6611565" cy="490254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Danger</a:t>
            </a:r>
            <a:r>
              <a:rPr b="1" sz="5120">
                <a:solidFill>
                  <a:srgbClr val="103184"/>
                </a:solidFill>
                <a:uFill>
                  <a:solidFill>
                    <a:srgbClr val="103184"/>
                  </a:solidFill>
                </a:uFill>
              </a:rPr>
              <a:t> </a:t>
            </a:r>
            <a:r>
              <a:rPr b="1" sz="5120">
                <a:solidFill>
                  <a:srgbClr val="103184"/>
                </a:solidFill>
                <a:uFill>
                  <a:solidFill>
                    <a:srgbClr val="103184"/>
                  </a:solidFill>
                </a:uFill>
              </a:rPr>
              <a:t>pour</a:t>
            </a:r>
            <a:r>
              <a:rPr b="1" sz="5120">
                <a:solidFill>
                  <a:srgbClr val="103184"/>
                </a:solidFill>
                <a:uFill>
                  <a:solidFill>
                    <a:srgbClr val="103184"/>
                  </a:solidFill>
                </a:uFill>
              </a:rPr>
              <a:t> la santé à long </a:t>
            </a:r>
            <a:r>
              <a:rPr b="1" sz="5120">
                <a:solidFill>
                  <a:srgbClr val="103184"/>
                </a:solidFill>
                <a:uFill>
                  <a:solidFill>
                    <a:srgbClr val="103184"/>
                  </a:solidFill>
                </a:uFill>
              </a:rPr>
              <a:t>terme</a:t>
            </a:r>
            <a:endParaRPr b="1" sz="5120">
              <a:solidFill>
                <a:srgbClr val="103184"/>
              </a:solidFill>
              <a:uFill>
                <a:solidFill>
                  <a:srgbClr val="103184"/>
                </a:solidFill>
              </a:uFill>
            </a:endParaRPr>
          </a:p>
          <a:p>
            <a:pPr algn="l" defTabSz="1300480">
              <a:defRPr b="1" sz="9386">
                <a:solidFill>
                  <a:srgbClr val="103184"/>
                </a:solidFill>
                <a:uFill>
                  <a:solidFill>
                    <a:srgbClr val="103184"/>
                  </a:solidFill>
                </a:uFill>
                <a:latin typeface="Arial"/>
                <a:ea typeface="Arial"/>
                <a:cs typeface="Arial"/>
                <a:sym typeface="Arial"/>
              </a:defRPr>
            </a:p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Par</a:t>
            </a:r>
            <a:r>
              <a:rPr sz="2844">
                <a:solidFill>
                  <a:srgbClr val="103184"/>
                </a:solidFill>
                <a:uFill>
                  <a:solidFill>
                    <a:srgbClr val="103184"/>
                  </a:solidFill>
                </a:uFill>
              </a:rPr>
              <a:t> </a:t>
            </a:r>
            <a:r>
              <a:rPr sz="2844">
                <a:solidFill>
                  <a:srgbClr val="103184"/>
                </a:solidFill>
                <a:uFill>
                  <a:solidFill>
                    <a:srgbClr val="103184"/>
                  </a:solidFill>
                </a:uFill>
              </a:rPr>
              <a:t>inhalation</a:t>
            </a:r>
            <a:r>
              <a:rPr sz="2844">
                <a:solidFill>
                  <a:srgbClr val="103184"/>
                </a:solidFill>
                <a:uFill>
                  <a:solidFill>
                    <a:srgbClr val="103184"/>
                  </a:solidFill>
                </a:uFill>
              </a:rPr>
              <a:t>, </a:t>
            </a:r>
            <a:r>
              <a:rPr sz="2844">
                <a:solidFill>
                  <a:srgbClr val="103184"/>
                </a:solidFill>
                <a:uFill>
                  <a:solidFill>
                    <a:srgbClr val="103184"/>
                  </a:solidFill>
                </a:uFill>
              </a:rPr>
              <a:t>ingestion</a:t>
            </a:r>
            <a:r>
              <a:rPr sz="2844">
                <a:solidFill>
                  <a:srgbClr val="103184"/>
                </a:solidFill>
                <a:uFill>
                  <a:solidFill>
                    <a:srgbClr val="103184"/>
                  </a:solidFill>
                </a:uFill>
              </a:rPr>
              <a:t> </a:t>
            </a:r>
            <a:r>
              <a:rPr sz="2844">
                <a:solidFill>
                  <a:srgbClr val="103184"/>
                </a:solidFill>
                <a:uFill>
                  <a:solidFill>
                    <a:srgbClr val="103184"/>
                  </a:solidFill>
                </a:uFill>
              </a:rPr>
              <a:t>ou</a:t>
            </a:r>
            <a:r>
              <a:rPr sz="2844">
                <a:solidFill>
                  <a:srgbClr val="103184"/>
                </a:solidFill>
                <a:uFill>
                  <a:solidFill>
                    <a:srgbClr val="103184"/>
                  </a:solidFill>
                </a:uFill>
              </a:rPr>
              <a:t> </a:t>
            </a:r>
            <a:r>
              <a:rPr sz="2844">
                <a:solidFill>
                  <a:srgbClr val="103184"/>
                </a:solidFill>
                <a:uFill>
                  <a:solidFill>
                    <a:srgbClr val="103184"/>
                  </a:solidFill>
                </a:uFill>
              </a:rPr>
              <a:t>pénétration</a:t>
            </a:r>
            <a:r>
              <a:rPr sz="2844">
                <a:solidFill>
                  <a:srgbClr val="103184"/>
                </a:solidFill>
                <a:uFill>
                  <a:solidFill>
                    <a:srgbClr val="103184"/>
                  </a:solidFill>
                </a:uFill>
              </a:rPr>
              <a:t> dans la peau, </a:t>
            </a:r>
            <a:r>
              <a:rPr sz="2844">
                <a:solidFill>
                  <a:srgbClr val="103184"/>
                </a:solidFill>
                <a:uFill>
                  <a:solidFill>
                    <a:srgbClr val="103184"/>
                  </a:solidFill>
                </a:uFill>
              </a:rPr>
              <a:t>soupçonnée</a:t>
            </a:r>
            <a:r>
              <a:rPr sz="2844">
                <a:solidFill>
                  <a:srgbClr val="103184"/>
                </a:solidFill>
                <a:uFill>
                  <a:solidFill>
                    <a:srgbClr val="103184"/>
                  </a:solidFill>
                </a:uFill>
              </a:rPr>
              <a:t> </a:t>
            </a:r>
            <a:r>
              <a:rPr sz="2844">
                <a:solidFill>
                  <a:srgbClr val="103184"/>
                </a:solidFill>
                <a:uFill>
                  <a:solidFill>
                    <a:srgbClr val="103184"/>
                  </a:solidFill>
                </a:uFill>
              </a:rPr>
              <a:t>cancerigène</a:t>
            </a:r>
            <a:r>
              <a:rPr sz="2844">
                <a:solidFill>
                  <a:srgbClr val="103184"/>
                </a:solidFill>
                <a:uFill>
                  <a:solidFill>
                    <a:srgbClr val="103184"/>
                  </a:solidFill>
                </a:uFill>
              </a:rPr>
              <a:t> </a:t>
            </a:r>
            <a:r>
              <a:rPr sz="2844">
                <a:solidFill>
                  <a:srgbClr val="103184"/>
                </a:solidFill>
                <a:uFill>
                  <a:solidFill>
                    <a:srgbClr val="103184"/>
                  </a:solidFill>
                </a:uFill>
              </a:rPr>
              <a:t>ou</a:t>
            </a:r>
            <a:r>
              <a:rPr sz="2844">
                <a:solidFill>
                  <a:srgbClr val="103184"/>
                </a:solidFill>
                <a:uFill>
                  <a:solidFill>
                    <a:srgbClr val="103184"/>
                  </a:solidFill>
                </a:uFill>
              </a:rPr>
              <a:t> </a:t>
            </a:r>
            <a:r>
              <a:rPr sz="2844">
                <a:solidFill>
                  <a:srgbClr val="103184"/>
                </a:solidFill>
                <a:uFill>
                  <a:solidFill>
                    <a:srgbClr val="103184"/>
                  </a:solidFill>
                </a:uFill>
              </a:rPr>
              <a:t>dommageable</a:t>
            </a:r>
            <a:r>
              <a:rPr sz="2844">
                <a:solidFill>
                  <a:srgbClr val="103184"/>
                </a:solidFill>
                <a:uFill>
                  <a:solidFill>
                    <a:srgbClr val="103184"/>
                  </a:solidFill>
                </a:uFill>
              </a:rPr>
              <a:t> </a:t>
            </a:r>
            <a:r>
              <a:rPr sz="2844">
                <a:solidFill>
                  <a:srgbClr val="103184"/>
                </a:solidFill>
                <a:uFill>
                  <a:solidFill>
                    <a:srgbClr val="103184"/>
                  </a:solidFill>
                </a:uFill>
              </a:rPr>
              <a:t>pour</a:t>
            </a:r>
            <a:r>
              <a:rPr sz="2844">
                <a:solidFill>
                  <a:srgbClr val="103184"/>
                </a:solidFill>
                <a:uFill>
                  <a:solidFill>
                    <a:srgbClr val="103184"/>
                  </a:solidFill>
                </a:uFill>
              </a:rPr>
              <a:t> la santé et la </a:t>
            </a:r>
            <a:r>
              <a:rPr sz="2844">
                <a:solidFill>
                  <a:srgbClr val="103184"/>
                </a:solidFill>
                <a:uFill>
                  <a:solidFill>
                    <a:srgbClr val="103184"/>
                  </a:solidFill>
                </a:uFill>
              </a:rPr>
              <a:t>reproduction</a:t>
            </a:r>
            <a:r>
              <a:rPr sz="2844">
                <a:solidFill>
                  <a:srgbClr val="103184"/>
                </a:solidFill>
                <a:uFill>
                  <a:solidFill>
                    <a:srgbClr val="103184"/>
                  </a:solidFill>
                </a:uFill>
              </a:rPr>
              <a:t>.</a:t>
            </a:r>
          </a:p>
        </p:txBody>
      </p:sp>
      <p:sp>
        <p:nvSpPr>
          <p:cNvPr id="891" name="24"/>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24</a:t>
            </a:r>
          </a:p>
        </p:txBody>
      </p:sp>
      <p:sp>
        <p:nvSpPr>
          <p:cNvPr id="892" name="Dangers pour la santé"/>
          <p:cNvSpPr txBox="1"/>
          <p:nvPr/>
        </p:nvSpPr>
        <p:spPr>
          <a:xfrm>
            <a:off x="101276" y="1398200"/>
            <a:ext cx="11921068" cy="51510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pour</a:t>
            </a:r>
            <a:r>
              <a:rPr b="1" u="sng">
                <a:solidFill>
                  <a:srgbClr val="103184"/>
                </a:solidFill>
                <a:uFill>
                  <a:solidFill>
                    <a:srgbClr val="103184"/>
                  </a:solidFill>
                </a:uFill>
              </a:rPr>
              <a:t> la santé</a:t>
            </a:r>
          </a:p>
          <a:p>
            <a:pPr lvl="3"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4" indent="0" algn="l" defTabSz="1300480">
              <a:defRPr b="1" sz="3413">
                <a:solidFill>
                  <a:srgbClr val="103184"/>
                </a:solidFill>
                <a:uFill>
                  <a:solidFill>
                    <a:srgbClr val="103184"/>
                  </a:solidFill>
                </a:uFill>
                <a:latin typeface="Arial"/>
                <a:ea typeface="Arial"/>
                <a:cs typeface="Arial"/>
                <a:sym typeface="Arial"/>
              </a:defRPr>
            </a:pPr>
          </a:p>
          <a:p>
            <a:pPr lvl="3" marL="1371600" indent="0" algn="l" defTabSz="1300480">
              <a:defRPr sz="3413">
                <a:solidFill>
                  <a:srgbClr val="103184"/>
                </a:solidFill>
                <a:uFill>
                  <a:solidFill>
                    <a:srgbClr val="103184"/>
                  </a:solidFill>
                </a:uFill>
                <a:latin typeface="Arial"/>
                <a:ea typeface="Arial"/>
                <a:cs typeface="Arial"/>
                <a:sym typeface="Arial"/>
              </a:defRPr>
            </a:pPr>
          </a:p>
          <a:p>
            <a:pPr lvl="4"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3"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1" marL="541337" indent="-252413" algn="l" defTabSz="1300480">
              <a:lnSpc>
                <a:spcPct val="150000"/>
              </a:lnSpc>
              <a:defRPr sz="3413">
                <a:solidFill>
                  <a:srgbClr val="103184"/>
                </a:solidFill>
                <a:uFill>
                  <a:solidFill>
                    <a:srgbClr val="103184"/>
                  </a:solidFill>
                </a:uFill>
                <a:latin typeface="Arial"/>
                <a:ea typeface="Arial"/>
                <a:cs typeface="Arial"/>
                <a:sym typeface="Arial"/>
              </a:defRPr>
            </a:pPr>
          </a:p>
        </p:txBody>
      </p:sp>
      <p:sp>
        <p:nvSpPr>
          <p:cNvPr id="893"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895"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896"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897"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898"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899"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00"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01"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904" name="Grouper"/>
          <p:cNvGrpSpPr/>
          <p:nvPr/>
        </p:nvGrpSpPr>
        <p:grpSpPr>
          <a:xfrm>
            <a:off x="-2600961" y="4876800"/>
            <a:ext cx="2059095" cy="4334934"/>
            <a:chOff x="0" y="0"/>
            <a:chExt cx="2059093" cy="4334933"/>
          </a:xfrm>
        </p:grpSpPr>
        <p:sp>
          <p:nvSpPr>
            <p:cNvPr id="902"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903"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907" name="Grouper"/>
          <p:cNvGrpSpPr/>
          <p:nvPr/>
        </p:nvGrpSpPr>
        <p:grpSpPr>
          <a:xfrm>
            <a:off x="13221546" y="8726311"/>
            <a:ext cx="3084125" cy="1027289"/>
            <a:chOff x="0" y="0"/>
            <a:chExt cx="3084124" cy="1027288"/>
          </a:xfrm>
        </p:grpSpPr>
        <p:sp>
          <p:nvSpPr>
            <p:cNvPr id="905"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906"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908"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909"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910"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911"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914" name="Grouper"/>
          <p:cNvGrpSpPr/>
          <p:nvPr/>
        </p:nvGrpSpPr>
        <p:grpSpPr>
          <a:xfrm>
            <a:off x="7913499" y="8915560"/>
            <a:ext cx="4874541" cy="778934"/>
            <a:chOff x="0" y="0"/>
            <a:chExt cx="4874540" cy="778932"/>
          </a:xfrm>
        </p:grpSpPr>
        <p:pic>
          <p:nvPicPr>
            <p:cNvPr id="912"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913"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915" name="image34.tif" descr="image34.tif"/>
          <p:cNvPicPr>
            <a:picLocks noChangeAspect="1"/>
          </p:cNvPicPr>
          <p:nvPr/>
        </p:nvPicPr>
        <p:blipFill>
          <a:blip r:embed="rId7">
            <a:extLst/>
          </a:blip>
          <a:stretch>
            <a:fillRect/>
          </a:stretch>
        </p:blipFill>
        <p:spPr>
          <a:xfrm>
            <a:off x="7256188" y="7837715"/>
            <a:ext cx="1278226" cy="1280001"/>
          </a:xfrm>
          <a:prstGeom prst="rect">
            <a:avLst/>
          </a:prstGeom>
          <a:ln w="12700">
            <a:miter lim="400000"/>
          </a:ln>
        </p:spPr>
      </p:pic>
      <p:pic>
        <p:nvPicPr>
          <p:cNvPr id="916" name="image35.tif" descr="image35.tif"/>
          <p:cNvPicPr>
            <a:picLocks noChangeAspect="1"/>
          </p:cNvPicPr>
          <p:nvPr/>
        </p:nvPicPr>
        <p:blipFill>
          <a:blip r:embed="rId8">
            <a:extLst/>
          </a:blip>
          <a:stretch>
            <a:fillRect/>
          </a:stretch>
        </p:blipFill>
        <p:spPr>
          <a:xfrm>
            <a:off x="5832004" y="7859035"/>
            <a:ext cx="1280001" cy="1280001"/>
          </a:xfrm>
          <a:prstGeom prst="rect">
            <a:avLst/>
          </a:prstGeom>
          <a:ln w="12700">
            <a:miter lim="400000"/>
          </a:ln>
        </p:spPr>
      </p:pic>
      <p:pic>
        <p:nvPicPr>
          <p:cNvPr id="917" name="image36.gif" descr="image36.gif"/>
          <p:cNvPicPr>
            <a:picLocks noChangeAspect="1"/>
          </p:cNvPicPr>
          <p:nvPr/>
        </p:nvPicPr>
        <p:blipFill>
          <a:blip r:embed="rId9">
            <a:extLst/>
          </a:blip>
          <a:stretch>
            <a:fillRect/>
          </a:stretch>
        </p:blipFill>
        <p:spPr>
          <a:xfrm>
            <a:off x="11519867" y="7709802"/>
            <a:ext cx="1281779" cy="1280001"/>
          </a:xfrm>
          <a:prstGeom prst="rect">
            <a:avLst/>
          </a:prstGeom>
          <a:ln w="12700">
            <a:miter lim="400000"/>
          </a:ln>
        </p:spPr>
      </p:pic>
      <p:pic>
        <p:nvPicPr>
          <p:cNvPr id="918" name="image37.tif" descr="image37.tif"/>
          <p:cNvPicPr>
            <a:picLocks noChangeAspect="1"/>
          </p:cNvPicPr>
          <p:nvPr/>
        </p:nvPicPr>
        <p:blipFill>
          <a:blip r:embed="rId10">
            <a:extLst/>
          </a:blip>
          <a:stretch>
            <a:fillRect/>
          </a:stretch>
        </p:blipFill>
        <p:spPr>
          <a:xfrm>
            <a:off x="4409594" y="7880354"/>
            <a:ext cx="1280001" cy="1280001"/>
          </a:xfrm>
          <a:prstGeom prst="rect">
            <a:avLst/>
          </a:prstGeom>
          <a:ln w="12700">
            <a:miter lim="400000"/>
          </a:ln>
        </p:spPr>
      </p:pic>
      <p:pic>
        <p:nvPicPr>
          <p:cNvPr id="919" name="image38.tif" descr="image38.tif"/>
          <p:cNvPicPr>
            <a:picLocks noChangeAspect="1"/>
          </p:cNvPicPr>
          <p:nvPr/>
        </p:nvPicPr>
        <p:blipFill>
          <a:blip r:embed="rId11">
            <a:extLst/>
          </a:blip>
          <a:stretch>
            <a:fillRect/>
          </a:stretch>
        </p:blipFill>
        <p:spPr>
          <a:xfrm>
            <a:off x="8675045" y="7795077"/>
            <a:ext cx="1281779" cy="1280001"/>
          </a:xfrm>
          <a:prstGeom prst="rect">
            <a:avLst/>
          </a:prstGeom>
          <a:ln w="12700">
            <a:miter lim="400000"/>
          </a:ln>
        </p:spPr>
      </p:pic>
      <p:pic>
        <p:nvPicPr>
          <p:cNvPr id="920" name="image39.tif" descr="image39.tif"/>
          <p:cNvPicPr>
            <a:picLocks noChangeAspect="1"/>
          </p:cNvPicPr>
          <p:nvPr/>
        </p:nvPicPr>
        <p:blipFill>
          <a:blip r:embed="rId12">
            <a:extLst/>
          </a:blip>
          <a:stretch>
            <a:fillRect/>
          </a:stretch>
        </p:blipFill>
        <p:spPr>
          <a:xfrm>
            <a:off x="140586" y="7901672"/>
            <a:ext cx="1281779" cy="1280001"/>
          </a:xfrm>
          <a:prstGeom prst="rect">
            <a:avLst/>
          </a:prstGeom>
          <a:ln w="12700">
            <a:miter lim="400000"/>
          </a:ln>
        </p:spPr>
      </p:pic>
      <p:pic>
        <p:nvPicPr>
          <p:cNvPr id="921" name="image40.tif" descr="image40.tif"/>
          <p:cNvPicPr>
            <a:picLocks noChangeAspect="1"/>
          </p:cNvPicPr>
          <p:nvPr/>
        </p:nvPicPr>
        <p:blipFill>
          <a:blip r:embed="rId13">
            <a:extLst/>
          </a:blip>
          <a:stretch>
            <a:fillRect/>
          </a:stretch>
        </p:blipFill>
        <p:spPr>
          <a:xfrm>
            <a:off x="1566548" y="7901672"/>
            <a:ext cx="1278226" cy="1280001"/>
          </a:xfrm>
          <a:prstGeom prst="rect">
            <a:avLst/>
          </a:prstGeom>
          <a:ln w="12700">
            <a:miter lim="400000"/>
          </a:ln>
        </p:spPr>
      </p:pic>
      <p:pic>
        <p:nvPicPr>
          <p:cNvPr id="922" name="image41.tif" descr="image41.tif"/>
          <p:cNvPicPr>
            <a:picLocks noChangeAspect="1"/>
          </p:cNvPicPr>
          <p:nvPr/>
        </p:nvPicPr>
        <p:blipFill>
          <a:blip r:embed="rId14">
            <a:extLst/>
          </a:blip>
          <a:stretch>
            <a:fillRect/>
          </a:stretch>
        </p:blipFill>
        <p:spPr>
          <a:xfrm>
            <a:off x="2988959" y="7901672"/>
            <a:ext cx="1278226" cy="1280001"/>
          </a:xfrm>
          <a:prstGeom prst="rect">
            <a:avLst/>
          </a:prstGeom>
          <a:ln w="12700">
            <a:miter lim="400000"/>
          </a:ln>
        </p:spPr>
      </p:pic>
      <p:pic>
        <p:nvPicPr>
          <p:cNvPr id="923" name="image42.tif" descr="image42.tif"/>
          <p:cNvPicPr>
            <a:picLocks noChangeAspect="1"/>
          </p:cNvPicPr>
          <p:nvPr/>
        </p:nvPicPr>
        <p:blipFill>
          <a:blip r:embed="rId15">
            <a:extLst/>
          </a:blip>
          <a:stretch>
            <a:fillRect/>
          </a:stretch>
        </p:blipFill>
        <p:spPr>
          <a:xfrm>
            <a:off x="10099233" y="7752439"/>
            <a:ext cx="1280002" cy="1280002"/>
          </a:xfrm>
          <a:prstGeom prst="rect">
            <a:avLst/>
          </a:prstGeom>
          <a:ln w="12700">
            <a:miter lim="400000"/>
          </a:ln>
        </p:spPr>
      </p:pic>
      <p:pic>
        <p:nvPicPr>
          <p:cNvPr id="924" name="image36.gif" descr="image36.gif"/>
          <p:cNvPicPr>
            <a:picLocks noChangeAspect="1"/>
          </p:cNvPicPr>
          <p:nvPr/>
        </p:nvPicPr>
        <p:blipFill>
          <a:blip r:embed="rId9">
            <a:extLst/>
          </a:blip>
          <a:stretch>
            <a:fillRect/>
          </a:stretch>
        </p:blipFill>
        <p:spPr>
          <a:xfrm>
            <a:off x="404479" y="2042447"/>
            <a:ext cx="5793637" cy="5785601"/>
          </a:xfrm>
          <a:prstGeom prst="rect">
            <a:avLst/>
          </a:prstGeom>
          <a:ln w="12700">
            <a:miter lim="400000"/>
          </a:ln>
        </p:spPr>
      </p:pic>
      <p:sp>
        <p:nvSpPr>
          <p:cNvPr id="925" name="Menace pour l’environnement…"/>
          <p:cNvSpPr txBox="1"/>
          <p:nvPr/>
        </p:nvSpPr>
        <p:spPr>
          <a:xfrm>
            <a:off x="6502400" y="2930046"/>
            <a:ext cx="6096043" cy="7003628"/>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lnSpc>
                <a:spcPct val="150000"/>
              </a:lnSpc>
              <a:defRPr sz="3413">
                <a:solidFill>
                  <a:srgbClr val="91C8EB"/>
                </a:solidFill>
                <a:uFill>
                  <a:solidFill>
                    <a:srgbClr val="91C8EB"/>
                  </a:solidFill>
                </a:uFill>
                <a:latin typeface="Arial"/>
                <a:ea typeface="Arial"/>
                <a:cs typeface="Arial"/>
                <a:sym typeface="Arial"/>
              </a:defRPr>
            </a:pPr>
            <a:r>
              <a:rPr b="1" sz="5120">
                <a:solidFill>
                  <a:srgbClr val="103184"/>
                </a:solidFill>
                <a:uFill>
                  <a:solidFill>
                    <a:srgbClr val="103184"/>
                  </a:solidFill>
                </a:uFill>
              </a:rPr>
              <a:t>Menace</a:t>
            </a:r>
            <a:r>
              <a:rPr b="1" sz="5120">
                <a:solidFill>
                  <a:srgbClr val="103184"/>
                </a:solidFill>
                <a:uFill>
                  <a:solidFill>
                    <a:srgbClr val="103184"/>
                  </a:solidFill>
                </a:uFill>
              </a:rPr>
              <a:t> </a:t>
            </a:r>
            <a:r>
              <a:rPr b="1" sz="5120">
                <a:solidFill>
                  <a:srgbClr val="103184"/>
                </a:solidFill>
                <a:uFill>
                  <a:solidFill>
                    <a:srgbClr val="103184"/>
                  </a:solidFill>
                </a:uFill>
              </a:rPr>
              <a:t>pour</a:t>
            </a:r>
            <a:r>
              <a:rPr b="1" sz="5120">
                <a:solidFill>
                  <a:srgbClr val="103184"/>
                </a:solidFill>
                <a:uFill>
                  <a:solidFill>
                    <a:srgbClr val="103184"/>
                  </a:solidFill>
                </a:uFill>
              </a:rPr>
              <a:t> </a:t>
            </a:r>
            <a:r>
              <a:rPr b="1" sz="5120">
                <a:solidFill>
                  <a:srgbClr val="103184"/>
                </a:solidFill>
                <a:uFill>
                  <a:solidFill>
                    <a:srgbClr val="103184"/>
                  </a:solidFill>
                </a:uFill>
              </a:rPr>
              <a:t>l’environnement</a:t>
            </a:r>
            <a:endParaRPr b="1" sz="5120">
              <a:solidFill>
                <a:srgbClr val="103184"/>
              </a:solidFill>
              <a:uFill>
                <a:solidFill>
                  <a:srgbClr val="103184"/>
                </a:solidFill>
              </a:uFill>
            </a:endParaR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A </a:t>
            </a:r>
            <a:r>
              <a:rPr sz="2844">
                <a:solidFill>
                  <a:srgbClr val="103184"/>
                </a:solidFill>
                <a:uFill>
                  <a:solidFill>
                    <a:srgbClr val="103184"/>
                  </a:solidFill>
                </a:uFill>
              </a:rPr>
              <a:t>court</a:t>
            </a:r>
            <a:r>
              <a:rPr sz="2844">
                <a:solidFill>
                  <a:srgbClr val="103184"/>
                </a:solidFill>
                <a:uFill>
                  <a:solidFill>
                    <a:srgbClr val="103184"/>
                  </a:solidFill>
                </a:uFill>
              </a:rPr>
              <a:t> </a:t>
            </a:r>
            <a:r>
              <a:rPr sz="2844">
                <a:solidFill>
                  <a:srgbClr val="103184"/>
                </a:solidFill>
                <a:uFill>
                  <a:solidFill>
                    <a:srgbClr val="103184"/>
                  </a:solidFill>
                </a:uFill>
              </a:rPr>
              <a:t>ou</a:t>
            </a:r>
            <a:r>
              <a:rPr sz="2844">
                <a:solidFill>
                  <a:srgbClr val="103184"/>
                </a:solidFill>
                <a:uFill>
                  <a:solidFill>
                    <a:srgbClr val="103184"/>
                  </a:solidFill>
                </a:uFill>
              </a:rPr>
              <a:t> à </a:t>
            </a:r>
            <a:r>
              <a:rPr sz="2844">
                <a:solidFill>
                  <a:srgbClr val="103184"/>
                </a:solidFill>
                <a:uFill>
                  <a:solidFill>
                    <a:srgbClr val="103184"/>
                  </a:solidFill>
                </a:uFill>
              </a:rPr>
              <a:t>moyen</a:t>
            </a:r>
            <a:r>
              <a:rPr sz="2844">
                <a:solidFill>
                  <a:srgbClr val="103184"/>
                </a:solidFill>
                <a:uFill>
                  <a:solidFill>
                    <a:srgbClr val="103184"/>
                  </a:solidFill>
                </a:uFill>
              </a:rPr>
              <a:t> </a:t>
            </a:r>
            <a:r>
              <a:rPr sz="2844">
                <a:solidFill>
                  <a:srgbClr val="103184"/>
                </a:solidFill>
                <a:uFill>
                  <a:solidFill>
                    <a:srgbClr val="103184"/>
                  </a:solidFill>
                </a:uFill>
              </a:rPr>
              <a:t>terme</a:t>
            </a:r>
            <a:r>
              <a:rPr sz="2844">
                <a:solidFill>
                  <a:srgbClr val="103184"/>
                </a:solidFill>
                <a:uFill>
                  <a:solidFill>
                    <a:srgbClr val="103184"/>
                  </a:solidFill>
                </a:uFill>
              </a:rPr>
              <a:t>, </a:t>
            </a:r>
            <a:r>
              <a:rPr sz="2844">
                <a:solidFill>
                  <a:srgbClr val="103184"/>
                </a:solidFill>
                <a:uFill>
                  <a:solidFill>
                    <a:srgbClr val="103184"/>
                  </a:solidFill>
                </a:uFill>
              </a:rPr>
              <a:t>dangereux</a:t>
            </a:r>
            <a:r>
              <a:rPr sz="2844">
                <a:solidFill>
                  <a:srgbClr val="103184"/>
                </a:solidFill>
                <a:uFill>
                  <a:solidFill>
                    <a:srgbClr val="103184"/>
                  </a:solidFill>
                </a:uFill>
              </a:rPr>
              <a:t> </a:t>
            </a:r>
            <a:r>
              <a:rPr sz="2844">
                <a:solidFill>
                  <a:srgbClr val="103184"/>
                </a:solidFill>
                <a:uFill>
                  <a:solidFill>
                    <a:srgbClr val="103184"/>
                  </a:solidFill>
                </a:uFill>
              </a:rPr>
              <a:t>pour</a:t>
            </a:r>
            <a:r>
              <a:rPr sz="2844">
                <a:solidFill>
                  <a:srgbClr val="103184"/>
                </a:solidFill>
                <a:uFill>
                  <a:solidFill>
                    <a:srgbClr val="103184"/>
                  </a:solidFill>
                </a:uFill>
              </a:rPr>
              <a:t> </a:t>
            </a:r>
            <a:r>
              <a:rPr sz="2844">
                <a:solidFill>
                  <a:srgbClr val="103184"/>
                </a:solidFill>
                <a:uFill>
                  <a:solidFill>
                    <a:srgbClr val="103184"/>
                  </a:solidFill>
                </a:uFill>
              </a:rPr>
              <a:t>l’environnement</a:t>
            </a:r>
            <a:r>
              <a:rPr sz="2844">
                <a:solidFill>
                  <a:srgbClr val="103184"/>
                </a:solidFill>
                <a:uFill>
                  <a:solidFill>
                    <a:srgbClr val="103184"/>
                  </a:solidFill>
                </a:uFill>
              </a:rPr>
              <a:t> (air, eau, fonds </a:t>
            </a:r>
            <a:r>
              <a:rPr sz="2844">
                <a:solidFill>
                  <a:srgbClr val="103184"/>
                </a:solidFill>
                <a:uFill>
                  <a:solidFill>
                    <a:srgbClr val="103184"/>
                  </a:solidFill>
                </a:uFill>
              </a:rPr>
              <a:t>marins</a:t>
            </a:r>
            <a:r>
              <a:rPr sz="2844">
                <a:solidFill>
                  <a:srgbClr val="103184"/>
                </a:solidFill>
                <a:uFill>
                  <a:solidFill>
                    <a:srgbClr val="103184"/>
                  </a:solidFill>
                </a:uFill>
              </a:rPr>
              <a:t>, </a:t>
            </a:r>
            <a:r>
              <a:rPr sz="2844">
                <a:solidFill>
                  <a:srgbClr val="103184"/>
                </a:solidFill>
                <a:uFill>
                  <a:solidFill>
                    <a:srgbClr val="103184"/>
                  </a:solidFill>
                </a:uFill>
              </a:rPr>
              <a:t>faune</a:t>
            </a:r>
            <a:r>
              <a:rPr sz="2844">
                <a:solidFill>
                  <a:srgbClr val="103184"/>
                </a:solidFill>
                <a:uFill>
                  <a:solidFill>
                    <a:srgbClr val="103184"/>
                  </a:solidFill>
                </a:uFill>
              </a:rPr>
              <a:t> et </a:t>
            </a:r>
            <a:r>
              <a:rPr sz="2844">
                <a:solidFill>
                  <a:srgbClr val="103184"/>
                </a:solidFill>
                <a:uFill>
                  <a:solidFill>
                    <a:srgbClr val="103184"/>
                  </a:solidFill>
                </a:uFill>
              </a:rPr>
              <a:t>flore</a:t>
            </a:r>
            <a:r>
              <a:rPr sz="2844">
                <a:solidFill>
                  <a:srgbClr val="103184"/>
                </a:solidFill>
                <a:uFill>
                  <a:solidFill>
                    <a:srgbClr val="103184"/>
                  </a:solidFill>
                </a:uFill>
              </a:rPr>
              <a:t>)</a:t>
            </a:r>
            <a:endParaRPr b="1" sz="6257">
              <a:solidFill>
                <a:srgbClr val="103184"/>
              </a:solidFill>
              <a:uFill>
                <a:solidFill>
                  <a:srgbClr val="103184"/>
                </a:solidFill>
              </a:uFill>
            </a:endParaRPr>
          </a:p>
          <a:p>
            <a:pPr algn="l" defTabSz="1300480">
              <a:lnSpc>
                <a:spcPct val="150000"/>
              </a:lnSpc>
              <a:defRPr sz="2844">
                <a:solidFill>
                  <a:srgbClr val="103184"/>
                </a:solidFill>
                <a:uFill>
                  <a:solidFill>
                    <a:srgbClr val="103184"/>
                  </a:solidFill>
                </a:uFill>
                <a:latin typeface="Arial"/>
                <a:ea typeface="Arial"/>
                <a:cs typeface="Arial"/>
                <a:sym typeface="Arial"/>
              </a:defRPr>
            </a:pPr>
          </a:p>
          <a:p>
            <a:pPr algn="l" defTabSz="1300480">
              <a:lnSpc>
                <a:spcPct val="150000"/>
              </a:lnSpc>
              <a:defRPr sz="2844">
                <a:solidFill>
                  <a:srgbClr val="103184"/>
                </a:solidFill>
                <a:uFill>
                  <a:solidFill>
                    <a:srgbClr val="103184"/>
                  </a:solidFill>
                </a:uFill>
                <a:latin typeface="Arial"/>
                <a:ea typeface="Arial"/>
                <a:cs typeface="Arial"/>
                <a:sym typeface="Arial"/>
              </a:defRPr>
            </a:pPr>
          </a:p>
        </p:txBody>
      </p:sp>
      <p:sp>
        <p:nvSpPr>
          <p:cNvPr id="926" name="25"/>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25</a:t>
            </a:r>
          </a:p>
        </p:txBody>
      </p:sp>
      <p:pic>
        <p:nvPicPr>
          <p:cNvPr id="927" name="image55.png" descr="image55.png"/>
          <p:cNvPicPr>
            <a:picLocks noChangeAspect="1"/>
          </p:cNvPicPr>
          <p:nvPr/>
        </p:nvPicPr>
        <p:blipFill>
          <a:blip r:embed="rId16">
            <a:extLst/>
          </a:blip>
          <a:stretch>
            <a:fillRect/>
          </a:stretch>
        </p:blipFill>
        <p:spPr>
          <a:xfrm>
            <a:off x="10769155" y="1625600"/>
            <a:ext cx="1501424" cy="1483361"/>
          </a:xfrm>
          <a:prstGeom prst="rect">
            <a:avLst/>
          </a:prstGeom>
          <a:ln w="12700">
            <a:miter lim="400000"/>
          </a:ln>
        </p:spPr>
      </p:pic>
      <p:sp>
        <p:nvSpPr>
          <p:cNvPr id="928" name="Dangers pour l’environnement"/>
          <p:cNvSpPr txBox="1"/>
          <p:nvPr/>
        </p:nvSpPr>
        <p:spPr>
          <a:xfrm>
            <a:off x="37318" y="1419519"/>
            <a:ext cx="11921068" cy="48962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8658" indent="-408658" algn="l" defTabSz="1300480">
              <a:lnSpc>
                <a:spcPct val="150000"/>
              </a:lnSpc>
              <a:buClr>
                <a:srgbClr val="F04123"/>
              </a:buClr>
              <a:buSzPct val="80000"/>
              <a:buFont typeface="Wingdings-Regular"/>
              <a:buChar char="•"/>
              <a:defRPr sz="3413">
                <a:solidFill>
                  <a:srgbClr val="91C8EB"/>
                </a:solidFill>
                <a:uFill>
                  <a:solidFill>
                    <a:srgbClr val="91C8EB"/>
                  </a:solidFill>
                </a:uFill>
                <a:latin typeface="Arial"/>
                <a:ea typeface="Arial"/>
                <a:cs typeface="Arial"/>
                <a:sym typeface="Arial"/>
              </a:defRPr>
            </a:pPr>
            <a:r>
              <a:rPr b="1" u="sng">
                <a:solidFill>
                  <a:srgbClr val="103184"/>
                </a:solidFill>
                <a:uFill>
                  <a:solidFill>
                    <a:srgbClr val="103184"/>
                  </a:solidFill>
                </a:uFill>
              </a:rPr>
              <a:t>Dangers</a:t>
            </a:r>
            <a:r>
              <a:rPr b="1" u="sng">
                <a:solidFill>
                  <a:srgbClr val="103184"/>
                </a:solidFill>
                <a:uFill>
                  <a:solidFill>
                    <a:srgbClr val="103184"/>
                  </a:solidFill>
                </a:uFill>
              </a:rPr>
              <a:t> </a:t>
            </a:r>
            <a:r>
              <a:rPr b="1" u="sng">
                <a:solidFill>
                  <a:srgbClr val="103184"/>
                </a:solidFill>
                <a:uFill>
                  <a:solidFill>
                    <a:srgbClr val="103184"/>
                  </a:solidFill>
                </a:uFill>
              </a:rPr>
              <a:t>pour</a:t>
            </a:r>
            <a:r>
              <a:rPr b="1" u="sng">
                <a:solidFill>
                  <a:srgbClr val="103184"/>
                </a:solidFill>
                <a:uFill>
                  <a:solidFill>
                    <a:srgbClr val="103184"/>
                  </a:solidFill>
                </a:uFill>
              </a:rPr>
              <a:t> </a:t>
            </a:r>
            <a:r>
              <a:rPr b="1" u="sng">
                <a:solidFill>
                  <a:srgbClr val="103184"/>
                </a:solidFill>
                <a:uFill>
                  <a:solidFill>
                    <a:srgbClr val="103184"/>
                  </a:solidFill>
                </a:uFill>
              </a:rPr>
              <a:t>l’environnement</a:t>
            </a:r>
            <a:endParaRPr b="1" u="sng">
              <a:solidFill>
                <a:srgbClr val="103184"/>
              </a:solidFill>
              <a:uFill>
                <a:solidFill>
                  <a:srgbClr val="103184"/>
                </a:solidFill>
              </a:uFill>
            </a:endParaRPr>
          </a:p>
          <a:p>
            <a:pPr lvl="3"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3" marL="1658938" indent="-287337" algn="l" defTabSz="1300480">
              <a:lnSpc>
                <a:spcPct val="150000"/>
              </a:lnSpc>
              <a:defRPr b="1" sz="3413" u="sng">
                <a:solidFill>
                  <a:srgbClr val="103184"/>
                </a:solidFill>
                <a:uFill>
                  <a:solidFill>
                    <a:srgbClr val="103184"/>
                  </a:solidFill>
                </a:uFill>
                <a:latin typeface="Arial"/>
                <a:ea typeface="Arial"/>
                <a:cs typeface="Arial"/>
                <a:sym typeface="Arial"/>
              </a:defRPr>
            </a:pPr>
          </a:p>
          <a:p>
            <a:pPr lvl="2" indent="0" algn="l" defTabSz="1300480">
              <a:lnSpc>
                <a:spcPct val="150000"/>
              </a:lnSpc>
              <a:defRPr b="1" sz="3413" u="sng">
                <a:solidFill>
                  <a:srgbClr val="103184"/>
                </a:solidFill>
                <a:uFill>
                  <a:solidFill>
                    <a:srgbClr val="103184"/>
                  </a:solidFill>
                </a:uFill>
                <a:latin typeface="Arial"/>
                <a:ea typeface="Arial"/>
                <a:cs typeface="Arial"/>
                <a:sym typeface="Arial"/>
              </a:defRPr>
            </a:pPr>
          </a:p>
          <a:p>
            <a:pPr lvl="2" marL="738187" indent="-195262" algn="l" defTabSz="1300480">
              <a:lnSpc>
                <a:spcPct val="150000"/>
              </a:lnSpc>
              <a:defRPr sz="3413">
                <a:solidFill>
                  <a:srgbClr val="103184"/>
                </a:solidFill>
                <a:uFill>
                  <a:solidFill>
                    <a:srgbClr val="103184"/>
                  </a:solidFill>
                </a:uFill>
                <a:latin typeface="Arial"/>
                <a:ea typeface="Arial"/>
                <a:cs typeface="Arial"/>
                <a:sym typeface="Arial"/>
              </a:defRPr>
            </a:pPr>
          </a:p>
          <a:p>
            <a:pPr lvl="1" indent="0" algn="l" defTabSz="1300480">
              <a:lnSpc>
                <a:spcPct val="150000"/>
              </a:lnSpc>
              <a:defRPr sz="3413">
                <a:solidFill>
                  <a:srgbClr val="103184"/>
                </a:solidFill>
                <a:uFill>
                  <a:solidFill>
                    <a:srgbClr val="103184"/>
                  </a:solidFill>
                </a:uFill>
                <a:latin typeface="Arial"/>
                <a:ea typeface="Arial"/>
                <a:cs typeface="Arial"/>
                <a:sym typeface="Arial"/>
              </a:defRPr>
            </a:pPr>
          </a:p>
        </p:txBody>
      </p:sp>
      <p:sp>
        <p:nvSpPr>
          <p:cNvPr id="929" name="Caractéristiques et pictogrammes"/>
          <p:cNvSpPr txBox="1"/>
          <p:nvPr>
            <p:ph type="title"/>
          </p:nvPr>
        </p:nvSpPr>
        <p:spPr>
          <a:xfrm>
            <a:off x="758612" y="325119"/>
            <a:ext cx="9198213"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Caractéristiques et pictogrammes</a:t>
            </a:r>
          </a:p>
        </p:txBody>
      </p:sp>
    </p:spTree>
  </p:cSld>
  <p:clrMapOvr>
    <a:masterClrMapping/>
  </p:clrMapOvr>
  <p:transition xmlns:p14="http://schemas.microsoft.com/office/powerpoint/2010/main" spd="med" advClick="0" advTm="0"/>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931"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32"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933"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934"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935"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36"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37"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940" name="Grouper"/>
          <p:cNvGrpSpPr/>
          <p:nvPr/>
        </p:nvGrpSpPr>
        <p:grpSpPr>
          <a:xfrm>
            <a:off x="-2600961" y="4876800"/>
            <a:ext cx="2059095" cy="4334934"/>
            <a:chOff x="0" y="0"/>
            <a:chExt cx="2059093" cy="4334933"/>
          </a:xfrm>
        </p:grpSpPr>
        <p:sp>
          <p:nvSpPr>
            <p:cNvPr id="938"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939"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943" name="Grouper"/>
          <p:cNvGrpSpPr/>
          <p:nvPr/>
        </p:nvGrpSpPr>
        <p:grpSpPr>
          <a:xfrm>
            <a:off x="13221546" y="8726311"/>
            <a:ext cx="3084125" cy="1027289"/>
            <a:chOff x="0" y="0"/>
            <a:chExt cx="3084124" cy="1027288"/>
          </a:xfrm>
        </p:grpSpPr>
        <p:sp>
          <p:nvSpPr>
            <p:cNvPr id="941"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942"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944"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945"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946"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947"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950" name="Grouper"/>
          <p:cNvGrpSpPr/>
          <p:nvPr/>
        </p:nvGrpSpPr>
        <p:grpSpPr>
          <a:xfrm>
            <a:off x="7913499" y="8915560"/>
            <a:ext cx="4874541" cy="778934"/>
            <a:chOff x="0" y="0"/>
            <a:chExt cx="4874540" cy="778932"/>
          </a:xfrm>
        </p:grpSpPr>
        <p:pic>
          <p:nvPicPr>
            <p:cNvPr id="948"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949"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951" name="Pas de relation équivalente 1/1…"/>
          <p:cNvSpPr txBox="1"/>
          <p:nvPr>
            <p:ph type="body" idx="1"/>
          </p:nvPr>
        </p:nvSpPr>
        <p:spPr>
          <a:xfrm>
            <a:off x="758612" y="1842346"/>
            <a:ext cx="11921068" cy="6827521"/>
          </a:xfrm>
          <a:prstGeom prst="rect">
            <a:avLst/>
          </a:prstGeom>
        </p:spPr>
        <p:txBody>
          <a:bodyPr lIns="0" tIns="0" rIns="0" bIns="0" anchor="t"/>
          <a:lstStyle/>
          <a:p>
            <a:pPr marL="418057" indent="-418057" defTabSz="1209446">
              <a:lnSpc>
                <a:spcPct val="150000"/>
              </a:lnSpc>
              <a:spcBef>
                <a:spcPts val="0"/>
              </a:spcBef>
              <a:buClr>
                <a:srgbClr val="F04123"/>
              </a:buClr>
              <a:buSzPct val="80000"/>
              <a:buFont typeface="Wingdings-Regular"/>
              <a:defRPr b="1" sz="2645">
                <a:solidFill>
                  <a:srgbClr val="103184"/>
                </a:solidFill>
                <a:uFill>
                  <a:solidFill>
                    <a:srgbClr val="103184"/>
                  </a:solidFill>
                </a:uFill>
                <a:latin typeface="Arial"/>
                <a:ea typeface="Arial"/>
                <a:cs typeface="Arial"/>
                <a:sym typeface="Arial"/>
              </a:defRPr>
            </a:pPr>
            <a:r>
              <a:rPr sz="2909" u="sng"/>
              <a:t>Pas de </a:t>
            </a:r>
            <a:r>
              <a:rPr sz="2909" u="sng"/>
              <a:t>relation</a:t>
            </a:r>
            <a:r>
              <a:rPr sz="2909" u="sng"/>
              <a:t> </a:t>
            </a:r>
            <a:r>
              <a:rPr sz="2909" u="sng"/>
              <a:t>équivalente</a:t>
            </a:r>
            <a:r>
              <a:rPr sz="2909" u="sng"/>
              <a:t> 1/1</a:t>
            </a:r>
          </a:p>
          <a:p>
            <a:pPr lvl="1" marL="635944" indent="-367244" defTabSz="1209446">
              <a:lnSpc>
                <a:spcPct val="150000"/>
              </a:lnSpc>
              <a:spcBef>
                <a:spcPts val="0"/>
              </a:spcBef>
              <a:buClr>
                <a:srgbClr val="4B91CD"/>
              </a:buClr>
              <a:buSzPct val="85000"/>
              <a:buFont typeface="Symbol"/>
              <a:buChar char="·"/>
              <a:defRPr sz="2645">
                <a:solidFill>
                  <a:srgbClr val="103184"/>
                </a:solidFill>
                <a:uFill>
                  <a:solidFill>
                    <a:srgbClr val="103184"/>
                  </a:solidFill>
                </a:uFill>
                <a:latin typeface="Arial"/>
                <a:ea typeface="Arial"/>
                <a:cs typeface="Arial"/>
                <a:sym typeface="Arial"/>
              </a:defRPr>
            </a:pPr>
            <a:r>
              <a:rPr sz="2909"/>
              <a:t>Les </a:t>
            </a:r>
            <a:r>
              <a:rPr sz="2909"/>
              <a:t>produits</a:t>
            </a:r>
            <a:r>
              <a:rPr sz="2909"/>
              <a:t> </a:t>
            </a:r>
            <a:r>
              <a:rPr sz="2909"/>
              <a:t>doivent</a:t>
            </a:r>
            <a:r>
              <a:rPr sz="2909"/>
              <a:t> à nouveau </a:t>
            </a:r>
            <a:r>
              <a:rPr sz="2909"/>
              <a:t>être</a:t>
            </a:r>
            <a:r>
              <a:rPr sz="2909"/>
              <a:t> </a:t>
            </a:r>
            <a:r>
              <a:rPr sz="2909"/>
              <a:t>classés</a:t>
            </a:r>
            <a:r>
              <a:rPr sz="2909"/>
              <a:t> </a:t>
            </a:r>
            <a:r>
              <a:rPr sz="2909"/>
              <a:t>pour</a:t>
            </a:r>
            <a:r>
              <a:rPr sz="2909"/>
              <a:t> </a:t>
            </a:r>
            <a:r>
              <a:rPr sz="2909"/>
              <a:t>accorder</a:t>
            </a:r>
            <a:r>
              <a:rPr sz="2909"/>
              <a:t> les </a:t>
            </a:r>
            <a:r>
              <a:rPr sz="2909"/>
              <a:t>caractéristiques</a:t>
            </a:r>
            <a:r>
              <a:rPr sz="2909"/>
              <a:t> de </a:t>
            </a:r>
            <a:r>
              <a:rPr sz="2909"/>
              <a:t>danger</a:t>
            </a:r>
            <a:r>
              <a:rPr sz="2909"/>
              <a:t> </a:t>
            </a:r>
            <a:r>
              <a:rPr sz="2909"/>
              <a:t>correctes</a:t>
            </a:r>
            <a:r>
              <a:rPr sz="2909"/>
              <a:t> à </a:t>
            </a:r>
            <a:r>
              <a:rPr sz="2909"/>
              <a:t>une</a:t>
            </a:r>
            <a:r>
              <a:rPr sz="2909"/>
              <a:t> </a:t>
            </a:r>
            <a:r>
              <a:rPr sz="2909"/>
              <a:t>substance</a:t>
            </a:r>
            <a:r>
              <a:rPr sz="2909"/>
              <a:t> </a:t>
            </a:r>
            <a:r>
              <a:rPr sz="2909"/>
              <a:t>ou</a:t>
            </a:r>
            <a:r>
              <a:rPr sz="2909"/>
              <a:t> </a:t>
            </a:r>
            <a:r>
              <a:rPr sz="2909"/>
              <a:t>mélange</a:t>
            </a:r>
            <a:endParaRPr sz="2909"/>
          </a:p>
          <a:p>
            <a:pPr lvl="2" marL="789014" indent="-284094" defTabSz="1209446">
              <a:lnSpc>
                <a:spcPct val="150000"/>
              </a:lnSpc>
              <a:spcBef>
                <a:spcPts val="0"/>
              </a:spcBef>
              <a:buClr>
                <a:srgbClr val="4B91CD"/>
              </a:buClr>
              <a:buSzPct val="85000"/>
              <a:buFont typeface="Symbol"/>
              <a:buChar char="Þ"/>
              <a:defRPr sz="2645">
                <a:solidFill>
                  <a:srgbClr val="103184"/>
                </a:solidFill>
                <a:uFill>
                  <a:solidFill>
                    <a:srgbClr val="103184"/>
                  </a:solidFill>
                </a:uFill>
                <a:latin typeface="Arial"/>
                <a:ea typeface="Arial"/>
                <a:cs typeface="Arial"/>
                <a:sym typeface="Arial"/>
              </a:defRPr>
            </a:pPr>
            <a:r>
              <a:rPr sz="2909"/>
              <a:t> </a:t>
            </a:r>
            <a:r>
              <a:rPr sz="2909"/>
              <a:t>liste</a:t>
            </a:r>
            <a:r>
              <a:rPr sz="2909"/>
              <a:t> </a:t>
            </a:r>
            <a:r>
              <a:rPr sz="2909"/>
              <a:t>harmonisée</a:t>
            </a:r>
            <a:endParaRPr sz="2909"/>
          </a:p>
          <a:p>
            <a:pPr lvl="2" marL="789014" indent="-284094" defTabSz="1209446">
              <a:lnSpc>
                <a:spcPct val="150000"/>
              </a:lnSpc>
              <a:spcBef>
                <a:spcPts val="0"/>
              </a:spcBef>
              <a:buClr>
                <a:srgbClr val="4B91CD"/>
              </a:buClr>
              <a:buSzPct val="85000"/>
              <a:buFont typeface="Symbol"/>
              <a:buChar char="Þ"/>
              <a:defRPr sz="2645">
                <a:solidFill>
                  <a:srgbClr val="103184"/>
                </a:solidFill>
                <a:uFill>
                  <a:solidFill>
                    <a:srgbClr val="103184"/>
                  </a:solidFill>
                </a:uFill>
                <a:latin typeface="Arial"/>
                <a:ea typeface="Arial"/>
                <a:cs typeface="Arial"/>
                <a:sym typeface="Arial"/>
              </a:defRPr>
            </a:pPr>
            <a:r>
              <a:rPr sz="2909"/>
              <a:t>Répartition</a:t>
            </a:r>
            <a:r>
              <a:rPr sz="2909"/>
              <a:t> </a:t>
            </a:r>
            <a:r>
              <a:rPr sz="2909"/>
              <a:t>par</a:t>
            </a:r>
            <a:r>
              <a:rPr sz="2909"/>
              <a:t> </a:t>
            </a:r>
            <a:r>
              <a:rPr sz="2909"/>
              <a:t>le</a:t>
            </a:r>
            <a:r>
              <a:rPr sz="2909"/>
              <a:t> </a:t>
            </a:r>
            <a:r>
              <a:rPr sz="2909"/>
              <a:t>fabricant</a:t>
            </a:r>
            <a:r>
              <a:rPr sz="2909"/>
              <a:t> </a:t>
            </a:r>
            <a:r>
              <a:rPr sz="2909"/>
              <a:t>ou</a:t>
            </a:r>
            <a:r>
              <a:rPr sz="2909"/>
              <a:t> </a:t>
            </a:r>
            <a:r>
              <a:rPr sz="2909"/>
              <a:t>le</a:t>
            </a:r>
            <a:r>
              <a:rPr sz="2909"/>
              <a:t> </a:t>
            </a:r>
            <a:r>
              <a:rPr sz="2909"/>
              <a:t>fournisseur</a:t>
            </a:r>
            <a:endParaRPr sz="2909"/>
          </a:p>
          <a:p>
            <a:pPr lvl="1" marL="0" indent="0" defTabSz="1209446">
              <a:lnSpc>
                <a:spcPct val="150000"/>
              </a:lnSpc>
              <a:spcBef>
                <a:spcPts val="0"/>
              </a:spcBef>
              <a:buSzTx/>
              <a:buNone/>
              <a:defRPr sz="2909">
                <a:solidFill>
                  <a:srgbClr val="103184"/>
                </a:solidFill>
                <a:uFill>
                  <a:solidFill>
                    <a:srgbClr val="103184"/>
                  </a:solidFill>
                </a:uFill>
                <a:latin typeface="Arial"/>
                <a:ea typeface="Arial"/>
                <a:cs typeface="Arial"/>
                <a:sym typeface="Arial"/>
              </a:defRPr>
            </a:pPr>
          </a:p>
          <a:p>
            <a:pPr lvl="3" marL="0" indent="0" defTabSz="1209446">
              <a:lnSpc>
                <a:spcPct val="150000"/>
              </a:lnSpc>
              <a:spcBef>
                <a:spcPts val="0"/>
              </a:spcBef>
              <a:buSzTx/>
              <a:buNone/>
              <a:defRPr sz="2909">
                <a:solidFill>
                  <a:srgbClr val="103184"/>
                </a:solidFill>
                <a:uFill>
                  <a:solidFill>
                    <a:srgbClr val="103184"/>
                  </a:solidFill>
                </a:uFill>
                <a:latin typeface="Arial"/>
                <a:ea typeface="Arial"/>
                <a:cs typeface="Arial"/>
                <a:sym typeface="Arial"/>
              </a:defRPr>
            </a:pPr>
          </a:p>
          <a:p>
            <a:pPr lvl="2" marL="0" indent="0" defTabSz="1209446">
              <a:lnSpc>
                <a:spcPct val="150000"/>
              </a:lnSpc>
              <a:spcBef>
                <a:spcPts val="0"/>
              </a:spcBef>
              <a:buSzTx/>
              <a:buNone/>
              <a:defRPr sz="2909">
                <a:solidFill>
                  <a:srgbClr val="103184"/>
                </a:solidFill>
                <a:uFill>
                  <a:solidFill>
                    <a:srgbClr val="103184"/>
                  </a:solidFill>
                </a:uFill>
                <a:latin typeface="Arial"/>
                <a:ea typeface="Arial"/>
                <a:cs typeface="Arial"/>
                <a:sym typeface="Arial"/>
              </a:defRPr>
            </a:pPr>
          </a:p>
          <a:p>
            <a:pPr lvl="2" marL="0" indent="0" defTabSz="1209446">
              <a:lnSpc>
                <a:spcPct val="150000"/>
              </a:lnSpc>
              <a:spcBef>
                <a:spcPts val="0"/>
              </a:spcBef>
              <a:buSzTx/>
              <a:buNone/>
              <a:defRPr sz="2909">
                <a:solidFill>
                  <a:srgbClr val="103184"/>
                </a:solidFill>
                <a:uFill>
                  <a:solidFill>
                    <a:srgbClr val="103184"/>
                  </a:solidFill>
                </a:uFill>
                <a:latin typeface="Arial"/>
                <a:ea typeface="Arial"/>
                <a:cs typeface="Arial"/>
                <a:sym typeface="Arial"/>
              </a:defRPr>
            </a:pPr>
          </a:p>
          <a:p>
            <a:pPr lvl="1" marL="0" indent="0" defTabSz="1209446">
              <a:lnSpc>
                <a:spcPct val="150000"/>
              </a:lnSpc>
              <a:spcBef>
                <a:spcPts val="0"/>
              </a:spcBef>
              <a:buSzTx/>
              <a:buNone/>
              <a:defRPr sz="2909">
                <a:solidFill>
                  <a:srgbClr val="103184"/>
                </a:solidFill>
                <a:uFill>
                  <a:solidFill>
                    <a:srgbClr val="103184"/>
                  </a:solidFill>
                </a:uFill>
                <a:latin typeface="Arial"/>
                <a:ea typeface="Arial"/>
                <a:cs typeface="Arial"/>
                <a:sym typeface="Arial"/>
              </a:defRPr>
            </a:pPr>
          </a:p>
        </p:txBody>
      </p:sp>
      <p:sp>
        <p:nvSpPr>
          <p:cNvPr id="952" name="Nouveau classement ./. Classement actuel"/>
          <p:cNvSpPr txBox="1"/>
          <p:nvPr>
            <p:ph type="title"/>
          </p:nvPr>
        </p:nvSpPr>
        <p:spPr>
          <a:xfrm>
            <a:off x="758612" y="325119"/>
            <a:ext cx="9259149" cy="1300481"/>
          </a:xfrm>
          <a:prstGeom prst="rect">
            <a:avLst/>
          </a:prstGeom>
        </p:spPr>
        <p:txBody>
          <a:bodyPr lIns="0" tIns="0" rIns="0" bIns="0"/>
          <a:lstStyle/>
          <a:p>
            <a:pPr algn="r" defTabSz="1300480">
              <a:defRPr b="1" sz="4266">
                <a:solidFill>
                  <a:srgbClr val="FFFFFF"/>
                </a:solidFill>
                <a:uFill>
                  <a:solidFill>
                    <a:srgbClr val="FFFFFF"/>
                  </a:solidFill>
                </a:uFill>
                <a:latin typeface="Arial"/>
                <a:ea typeface="Arial"/>
                <a:cs typeface="Arial"/>
                <a:sym typeface="Arial"/>
              </a:defRPr>
            </a:pPr>
            <a:r>
              <a:rPr sz="3982"/>
              <a:t>Nouveau </a:t>
            </a:r>
            <a:r>
              <a:rPr sz="3982"/>
              <a:t>classement</a:t>
            </a:r>
            <a:r>
              <a:rPr sz="3982"/>
              <a:t> ./. </a:t>
            </a:r>
            <a:r>
              <a:rPr sz="3982"/>
              <a:t>Classement</a:t>
            </a:r>
            <a:r>
              <a:rPr sz="3982"/>
              <a:t> </a:t>
            </a:r>
            <a:r>
              <a:rPr sz="3982"/>
              <a:t>actuel</a:t>
            </a:r>
          </a:p>
        </p:txBody>
      </p:sp>
      <p:sp>
        <p:nvSpPr>
          <p:cNvPr id="953" name="26"/>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26</a:t>
            </a:r>
          </a:p>
        </p:txBody>
      </p:sp>
    </p:spTree>
  </p:cSld>
  <p:clrMapOvr>
    <a:masterClrMapping/>
  </p:clrMapOvr>
  <p:transition xmlns:p14="http://schemas.microsoft.com/office/powerpoint/2010/main" spd="med" advClick="0" advTm="0"/>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955"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56"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957"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958"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959"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60"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61"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964" name="Grouper"/>
          <p:cNvGrpSpPr/>
          <p:nvPr/>
        </p:nvGrpSpPr>
        <p:grpSpPr>
          <a:xfrm>
            <a:off x="-2600961" y="4876800"/>
            <a:ext cx="2059095" cy="4334934"/>
            <a:chOff x="0" y="0"/>
            <a:chExt cx="2059093" cy="4334933"/>
          </a:xfrm>
        </p:grpSpPr>
        <p:sp>
          <p:nvSpPr>
            <p:cNvPr id="962"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963"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967" name="Grouper"/>
          <p:cNvGrpSpPr/>
          <p:nvPr/>
        </p:nvGrpSpPr>
        <p:grpSpPr>
          <a:xfrm>
            <a:off x="13221546" y="8726311"/>
            <a:ext cx="3084125" cy="1027289"/>
            <a:chOff x="0" y="0"/>
            <a:chExt cx="3084124" cy="1027288"/>
          </a:xfrm>
        </p:grpSpPr>
        <p:sp>
          <p:nvSpPr>
            <p:cNvPr id="965"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966"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968"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969"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970"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971"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974" name="Grouper"/>
          <p:cNvGrpSpPr/>
          <p:nvPr/>
        </p:nvGrpSpPr>
        <p:grpSpPr>
          <a:xfrm>
            <a:off x="7913499" y="8915560"/>
            <a:ext cx="4874541" cy="778934"/>
            <a:chOff x="0" y="0"/>
            <a:chExt cx="4874540" cy="778932"/>
          </a:xfrm>
        </p:grpSpPr>
        <p:pic>
          <p:nvPicPr>
            <p:cNvPr id="972"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973"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graphicFrame>
        <p:nvGraphicFramePr>
          <p:cNvPr id="975" name="Tableau 1"/>
          <p:cNvGraphicFramePr/>
          <p:nvPr/>
        </p:nvGraphicFramePr>
        <p:xfrm>
          <a:off x="2265679" y="2635028"/>
          <a:ext cx="7264068" cy="638305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264067"/>
              </a:tblGrid>
              <a:tr h="335644">
                <a:tc>
                  <a:txBody>
                    <a:bodyPr/>
                    <a:lstStyle/>
                    <a:p>
                      <a:pPr marL="457200" algn="l" defTabSz="914400">
                        <a:defRPr>
                          <a:solidFill>
                            <a:srgbClr val="91C8EB"/>
                          </a:solidFill>
                          <a:uFill>
                            <a:solidFill>
                              <a:srgbClr val="91C8EB"/>
                            </a:solidFill>
                          </a:uFill>
                          <a:latin typeface="Arial"/>
                          <a:ea typeface="Arial"/>
                          <a:cs typeface="Arial"/>
                          <a:sym typeface="Arial"/>
                        </a:defRPr>
                      </a:pPr>
                    </a:p>
                  </a:txBody>
                  <a:tcPr marL="63500" marR="63500" marT="63500" marB="63500" anchor="ctr" anchorCtr="0" horzOverflow="overflow">
                    <a:lnL w="18062">
                      <a:solidFill>
                        <a:srgbClr val="000000"/>
                      </a:solidFill>
                      <a:miter lim="400000"/>
                    </a:lnL>
                    <a:lnR w="40640">
                      <a:solidFill>
                        <a:srgbClr val="91C8EB"/>
                      </a:solidFill>
                      <a:miter lim="400000"/>
                    </a:lnR>
                    <a:lnT w="40640">
                      <a:solidFill>
                        <a:srgbClr val="91C8EB"/>
                      </a:solidFill>
                      <a:miter lim="400000"/>
                    </a:lnT>
                    <a:lnB w="18062">
                      <a:solidFill>
                        <a:srgbClr val="91C8EB"/>
                      </a:solidFill>
                      <a:miter lim="400000"/>
                    </a:lnB>
                    <a:solidFill>
                      <a:srgbClr val="000000">
                        <a:alpha val="0"/>
                      </a:srgbClr>
                    </a:solidFill>
                  </a:tcPr>
                </a:tc>
              </a:tr>
              <a:tr h="1716660">
                <a:tc>
                  <a:txBody>
                    <a:bodyPr/>
                    <a:lstStyle/>
                    <a:p>
                      <a:pPr marL="342900" indent="196850"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1. </a:t>
                      </a:r>
                      <a:r>
                        <a:rPr sz="2133">
                          <a:solidFill>
                            <a:srgbClr val="103184"/>
                          </a:solidFill>
                          <a:uFill>
                            <a:solidFill>
                              <a:srgbClr val="103184"/>
                            </a:solidFill>
                          </a:uFill>
                        </a:rPr>
                        <a:t>Matières</a:t>
                      </a:r>
                      <a:r>
                        <a:rPr sz="2133">
                          <a:solidFill>
                            <a:srgbClr val="103184"/>
                          </a:solidFill>
                          <a:uFill>
                            <a:solidFill>
                              <a:srgbClr val="103184"/>
                            </a:solidFill>
                          </a:uFill>
                        </a:rPr>
                        <a:t> et </a:t>
                      </a:r>
                      <a:r>
                        <a:rPr sz="2133">
                          <a:solidFill>
                            <a:srgbClr val="103184"/>
                          </a:solidFill>
                          <a:uFill>
                            <a:solidFill>
                              <a:srgbClr val="103184"/>
                            </a:solidFill>
                          </a:uFill>
                        </a:rPr>
                        <a:t>objets</a:t>
                      </a:r>
                      <a:r>
                        <a:rPr sz="2133">
                          <a:solidFill>
                            <a:srgbClr val="103184"/>
                          </a:solidFill>
                          <a:uFill>
                            <a:solidFill>
                              <a:srgbClr val="103184"/>
                            </a:solidFill>
                          </a:uFill>
                        </a:rPr>
                        <a:t> </a:t>
                      </a:r>
                      <a:r>
                        <a:rPr sz="2133">
                          <a:solidFill>
                            <a:srgbClr val="103184"/>
                          </a:solidFill>
                          <a:uFill>
                            <a:solidFill>
                              <a:srgbClr val="103184"/>
                            </a:solidFill>
                          </a:uFill>
                        </a:rPr>
                        <a:t>explosibles</a:t>
                      </a:r>
                      <a:endParaRPr sz="2133">
                        <a:solidFill>
                          <a:srgbClr val="103184"/>
                        </a:solidFill>
                        <a:uFill>
                          <a:solidFill>
                            <a:srgbClr val="103184"/>
                          </a:solidFill>
                        </a:uFill>
                      </a:endParaRPr>
                    </a:p>
                    <a:p>
                      <a:pPr marL="342900" indent="196850"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8. </a:t>
                      </a:r>
                      <a:r>
                        <a:rPr sz="2133">
                          <a:solidFill>
                            <a:srgbClr val="103184"/>
                          </a:solidFill>
                          <a:uFill>
                            <a:solidFill>
                              <a:srgbClr val="103184"/>
                            </a:solidFill>
                          </a:uFill>
                        </a:rPr>
                        <a:t>Substances</a:t>
                      </a:r>
                      <a:r>
                        <a:rPr sz="2133">
                          <a:solidFill>
                            <a:srgbClr val="103184"/>
                          </a:solidFill>
                          <a:uFill>
                            <a:solidFill>
                              <a:srgbClr val="103184"/>
                            </a:solidFill>
                          </a:uFill>
                        </a:rPr>
                        <a:t> et </a:t>
                      </a:r>
                      <a:r>
                        <a:rPr sz="2133">
                          <a:solidFill>
                            <a:srgbClr val="103184"/>
                          </a:solidFill>
                          <a:uFill>
                            <a:solidFill>
                              <a:srgbClr val="103184"/>
                            </a:solidFill>
                          </a:uFill>
                        </a:rPr>
                        <a:t>mélanges</a:t>
                      </a:r>
                      <a:r>
                        <a:rPr sz="2133">
                          <a:solidFill>
                            <a:srgbClr val="103184"/>
                          </a:solidFill>
                          <a:uFill>
                            <a:solidFill>
                              <a:srgbClr val="103184"/>
                            </a:solidFill>
                          </a:uFill>
                        </a:rPr>
                        <a:t> </a:t>
                      </a:r>
                      <a:r>
                        <a:rPr sz="2133">
                          <a:solidFill>
                            <a:srgbClr val="103184"/>
                          </a:solidFill>
                          <a:uFill>
                            <a:solidFill>
                              <a:srgbClr val="103184"/>
                            </a:solidFill>
                          </a:uFill>
                        </a:rPr>
                        <a:t>autoréactifs</a:t>
                      </a:r>
                      <a:endParaRPr sz="2133">
                        <a:solidFill>
                          <a:srgbClr val="103184"/>
                        </a:solidFill>
                        <a:uFill>
                          <a:solidFill>
                            <a:srgbClr val="103184"/>
                          </a:solidFill>
                        </a:uFill>
                      </a:endParaRPr>
                    </a:p>
                    <a:p>
                      <a:pPr marL="342900" indent="196850"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15. </a:t>
                      </a:r>
                      <a:r>
                        <a:rPr sz="2133">
                          <a:solidFill>
                            <a:srgbClr val="103184"/>
                          </a:solidFill>
                          <a:uFill>
                            <a:solidFill>
                              <a:srgbClr val="103184"/>
                            </a:solidFill>
                          </a:uFill>
                        </a:rPr>
                        <a:t>peroxydes</a:t>
                      </a:r>
                      <a:r>
                        <a:rPr sz="2133">
                          <a:solidFill>
                            <a:srgbClr val="103184"/>
                          </a:solidFill>
                          <a:uFill>
                            <a:solidFill>
                              <a:srgbClr val="103184"/>
                            </a:solidFill>
                          </a:uFill>
                        </a:rPr>
                        <a:t> </a:t>
                      </a:r>
                      <a:r>
                        <a:rPr sz="2133">
                          <a:solidFill>
                            <a:srgbClr val="103184"/>
                          </a:solidFill>
                          <a:uFill>
                            <a:solidFill>
                              <a:srgbClr val="103184"/>
                            </a:solidFill>
                          </a:uFill>
                        </a:rPr>
                        <a:t>organiques</a:t>
                      </a:r>
                      <a:br>
                        <a:rPr sz="2133">
                          <a:solidFill>
                            <a:srgbClr val="103184"/>
                          </a:solidFill>
                          <a:uFill>
                            <a:solidFill>
                              <a:srgbClr val="103184"/>
                            </a:solidFill>
                          </a:uFill>
                        </a:rPr>
                      </a:br>
                      <a:r>
                        <a:rPr sz="2133">
                          <a:solidFill>
                            <a:srgbClr val="103184"/>
                          </a:solidFill>
                          <a:uFill>
                            <a:solidFill>
                              <a:srgbClr val="103184"/>
                            </a:solidFill>
                          </a:uFill>
                        </a:rPr>
                        <a:t>	</a:t>
                      </a:r>
                    </a:p>
                  </a:txBody>
                  <a:tcPr marL="63500" marR="63500" marT="63500" marB="63500" anchor="ctr" anchorCtr="0" horzOverflow="overflow">
                    <a:lnL w="18062">
                      <a:solidFill>
                        <a:srgbClr val="91C8EB"/>
                      </a:solidFill>
                      <a:miter lim="400000"/>
                    </a:lnL>
                    <a:lnR w="18062">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r h="1808480">
                <a:tc>
                  <a:txBody>
                    <a:bodyPr/>
                    <a:lstStyle/>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3.</a:t>
                      </a:r>
                      <a:r>
                        <a:rPr sz="2133">
                          <a:solidFill>
                            <a:srgbClr val="103184"/>
                          </a:solidFill>
                          <a:uFill>
                            <a:solidFill>
                              <a:srgbClr val="103184"/>
                            </a:solidFill>
                          </a:uFill>
                        </a:rPr>
                        <a:t>.  </a:t>
                      </a:r>
                      <a:r>
                        <a:rPr sz="2133">
                          <a:solidFill>
                            <a:srgbClr val="103184"/>
                          </a:solidFill>
                          <a:uFill>
                            <a:solidFill>
                              <a:srgbClr val="103184"/>
                            </a:solidFill>
                          </a:uFill>
                        </a:rPr>
                        <a:t>gaz</a:t>
                      </a:r>
                      <a:r>
                        <a:rPr sz="2133">
                          <a:solidFill>
                            <a:srgbClr val="103184"/>
                          </a:solidFill>
                          <a:uFill>
                            <a:solidFill>
                              <a:srgbClr val="103184"/>
                            </a:solidFill>
                          </a:uFill>
                        </a:rPr>
                        <a:t> </a:t>
                      </a:r>
                      <a:r>
                        <a:rPr sz="2133">
                          <a:solidFill>
                            <a:srgbClr val="103184"/>
                          </a:solidFill>
                          <a:uFill>
                            <a:solidFill>
                              <a:srgbClr val="103184"/>
                            </a:solidFill>
                          </a:uFill>
                        </a:rPr>
                        <a:t>comburants</a:t>
                      </a:r>
                      <a:endParaRPr sz="2133">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13.</a:t>
                      </a:r>
                      <a:r>
                        <a:rPr sz="2133">
                          <a:solidFill>
                            <a:srgbClr val="103184"/>
                          </a:solidFill>
                          <a:uFill>
                            <a:solidFill>
                              <a:srgbClr val="103184"/>
                            </a:solidFill>
                          </a:uFill>
                        </a:rPr>
                        <a:t>  liquides </a:t>
                      </a:r>
                      <a:r>
                        <a:rPr sz="2133">
                          <a:solidFill>
                            <a:srgbClr val="103184"/>
                          </a:solidFill>
                          <a:uFill>
                            <a:solidFill>
                              <a:srgbClr val="103184"/>
                            </a:solidFill>
                          </a:uFill>
                        </a:rPr>
                        <a:t>comburants</a:t>
                      </a:r>
                      <a:endParaRPr sz="2133">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14.  </a:t>
                      </a:r>
                      <a:r>
                        <a:rPr sz="2133">
                          <a:solidFill>
                            <a:srgbClr val="103184"/>
                          </a:solidFill>
                          <a:uFill>
                            <a:solidFill>
                              <a:srgbClr val="103184"/>
                            </a:solidFill>
                          </a:uFill>
                        </a:rPr>
                        <a:t>matières</a:t>
                      </a:r>
                      <a:r>
                        <a:rPr sz="2133">
                          <a:solidFill>
                            <a:srgbClr val="103184"/>
                          </a:solidFill>
                          <a:uFill>
                            <a:solidFill>
                              <a:srgbClr val="103184"/>
                            </a:solidFill>
                          </a:uFill>
                        </a:rPr>
                        <a:t> solides</a:t>
                      </a:r>
                      <a:r>
                        <a:rPr sz="2133">
                          <a:solidFill>
                            <a:srgbClr val="103184"/>
                          </a:solidFill>
                          <a:uFill>
                            <a:solidFill>
                              <a:srgbClr val="103184"/>
                            </a:solidFill>
                          </a:uFill>
                        </a:rPr>
                        <a:t> </a:t>
                      </a:r>
                      <a:r>
                        <a:rPr sz="2133">
                          <a:solidFill>
                            <a:srgbClr val="103184"/>
                          </a:solidFill>
                          <a:uFill>
                            <a:solidFill>
                              <a:srgbClr val="103184"/>
                            </a:solidFill>
                          </a:uFill>
                        </a:rPr>
                        <a:t>comburantes</a:t>
                      </a:r>
                      <a:endParaRPr sz="2133">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15. </a:t>
                      </a:r>
                      <a:r>
                        <a:rPr sz="2133">
                          <a:solidFill>
                            <a:srgbClr val="103184"/>
                          </a:solidFill>
                          <a:uFill>
                            <a:solidFill>
                              <a:srgbClr val="103184"/>
                            </a:solidFill>
                          </a:uFill>
                        </a:rPr>
                        <a:t> </a:t>
                      </a:r>
                      <a:r>
                        <a:rPr sz="2133">
                          <a:solidFill>
                            <a:srgbClr val="103184"/>
                          </a:solidFill>
                          <a:uFill>
                            <a:solidFill>
                              <a:srgbClr val="103184"/>
                            </a:solidFill>
                          </a:uFill>
                        </a:rPr>
                        <a:t>peroxydes</a:t>
                      </a:r>
                      <a:r>
                        <a:rPr sz="2133">
                          <a:solidFill>
                            <a:srgbClr val="103184"/>
                          </a:solidFill>
                          <a:uFill>
                            <a:solidFill>
                              <a:srgbClr val="103184"/>
                            </a:solidFill>
                          </a:uFill>
                        </a:rPr>
                        <a:t> </a:t>
                      </a:r>
                      <a:r>
                        <a:rPr sz="2133">
                          <a:solidFill>
                            <a:srgbClr val="103184"/>
                          </a:solidFill>
                          <a:uFill>
                            <a:solidFill>
                              <a:srgbClr val="103184"/>
                            </a:solidFill>
                          </a:uFill>
                        </a:rPr>
                        <a:t>organiques</a:t>
                      </a:r>
                    </a:p>
                  </a:txBody>
                  <a:tcPr marL="63500" marR="63500" marT="63500" marB="63500" anchor="ctr" anchorCtr="0" horzOverflow="overflow">
                    <a:lnL w="18062">
                      <a:solidFill>
                        <a:srgbClr val="91C8EB"/>
                      </a:solidFill>
                      <a:miter lim="400000"/>
                    </a:lnL>
                    <a:lnR w="40640">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r h="1285747">
                <a:tc>
                  <a:txBody>
                    <a:bodyPr/>
                    <a:lstStyle/>
                    <a:p>
                      <a:pPr lvl="1" marL="457200"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4. </a:t>
                      </a:r>
                      <a:r>
                        <a:rPr sz="2133">
                          <a:solidFill>
                            <a:srgbClr val="103184"/>
                          </a:solidFill>
                          <a:uFill>
                            <a:solidFill>
                              <a:srgbClr val="103184"/>
                            </a:solidFill>
                          </a:uFill>
                        </a:rPr>
                        <a:t>gaz</a:t>
                      </a:r>
                      <a:r>
                        <a:rPr sz="2133">
                          <a:solidFill>
                            <a:srgbClr val="103184"/>
                          </a:solidFill>
                          <a:uFill>
                            <a:solidFill>
                              <a:srgbClr val="103184"/>
                            </a:solidFill>
                          </a:uFill>
                        </a:rPr>
                        <a:t> </a:t>
                      </a:r>
                      <a:r>
                        <a:rPr sz="2133">
                          <a:solidFill>
                            <a:srgbClr val="103184"/>
                          </a:solidFill>
                          <a:uFill>
                            <a:solidFill>
                              <a:srgbClr val="103184"/>
                            </a:solidFill>
                          </a:uFill>
                        </a:rPr>
                        <a:t>sous </a:t>
                      </a:r>
                      <a:r>
                        <a:rPr sz="2133">
                          <a:solidFill>
                            <a:srgbClr val="103184"/>
                          </a:solidFill>
                          <a:uFill>
                            <a:solidFill>
                              <a:srgbClr val="103184"/>
                            </a:solidFill>
                          </a:uFill>
                        </a:rPr>
                        <a:t>pression</a:t>
                      </a:r>
                      <a:r>
                        <a:rPr sz="2133">
                          <a:solidFill>
                            <a:srgbClr val="103184"/>
                          </a:solidFill>
                          <a:uFill>
                            <a:solidFill>
                              <a:srgbClr val="103184"/>
                            </a:solidFill>
                          </a:uFill>
                        </a:rPr>
                        <a:t> </a:t>
                      </a:r>
                    </a:p>
                  </a:txBody>
                  <a:tcPr marL="63500" marR="63500" marT="63500" marB="63500" anchor="ctr" anchorCtr="0" horzOverflow="overflow">
                    <a:lnL w="18062">
                      <a:solidFill>
                        <a:srgbClr val="91C8EB"/>
                      </a:solidFill>
                      <a:miter lim="400000"/>
                    </a:lnL>
                    <a:lnR w="40640">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r h="1236521">
                <a:tc>
                  <a:txBody>
                    <a:bodyPr/>
                    <a:lstStyle/>
                    <a:p>
                      <a:pPr lvl="1" marL="457200"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16. </a:t>
                      </a:r>
                      <a:r>
                        <a:rPr sz="2133">
                          <a:solidFill>
                            <a:srgbClr val="103184"/>
                          </a:solidFill>
                          <a:uFill>
                            <a:solidFill>
                              <a:srgbClr val="103184"/>
                            </a:solidFill>
                          </a:uFill>
                        </a:rPr>
                        <a:t>substances</a:t>
                      </a:r>
                      <a:r>
                        <a:rPr sz="2133">
                          <a:solidFill>
                            <a:srgbClr val="103184"/>
                          </a:solidFill>
                          <a:uFill>
                            <a:solidFill>
                              <a:srgbClr val="103184"/>
                            </a:solidFill>
                          </a:uFill>
                        </a:rPr>
                        <a:t> </a:t>
                      </a:r>
                      <a:r>
                        <a:rPr sz="2133">
                          <a:solidFill>
                            <a:srgbClr val="103184"/>
                          </a:solidFill>
                          <a:uFill>
                            <a:solidFill>
                              <a:srgbClr val="103184"/>
                            </a:solidFill>
                          </a:uFill>
                        </a:rPr>
                        <a:t>ou</a:t>
                      </a:r>
                      <a:r>
                        <a:rPr sz="2133">
                          <a:solidFill>
                            <a:srgbClr val="103184"/>
                          </a:solidFill>
                          <a:uFill>
                            <a:solidFill>
                              <a:srgbClr val="103184"/>
                            </a:solidFill>
                          </a:uFill>
                        </a:rPr>
                        <a:t> </a:t>
                      </a:r>
                      <a:r>
                        <a:rPr sz="2133">
                          <a:solidFill>
                            <a:srgbClr val="103184"/>
                          </a:solidFill>
                          <a:uFill>
                            <a:solidFill>
                              <a:srgbClr val="103184"/>
                            </a:solidFill>
                          </a:uFill>
                        </a:rPr>
                        <a:t>mélanges</a:t>
                      </a:r>
                      <a:r>
                        <a:rPr sz="2133">
                          <a:solidFill>
                            <a:srgbClr val="103184"/>
                          </a:solidFill>
                          <a:uFill>
                            <a:solidFill>
                              <a:srgbClr val="103184"/>
                            </a:solidFill>
                          </a:uFill>
                        </a:rPr>
                        <a:t> </a:t>
                      </a:r>
                      <a:r>
                        <a:rPr sz="2133">
                          <a:solidFill>
                            <a:srgbClr val="103184"/>
                          </a:solidFill>
                          <a:uFill>
                            <a:solidFill>
                              <a:srgbClr val="103184"/>
                            </a:solidFill>
                          </a:uFill>
                        </a:rPr>
                        <a:t>corrosifs</a:t>
                      </a:r>
                      <a:r>
                        <a:rPr sz="2133">
                          <a:solidFill>
                            <a:srgbClr val="103184"/>
                          </a:solidFill>
                          <a:uFill>
                            <a:solidFill>
                              <a:srgbClr val="103184"/>
                            </a:solidFill>
                          </a:uFill>
                        </a:rPr>
                        <a:t> </a:t>
                      </a:r>
                    </a:p>
                    <a:p>
                      <a:pPr lvl="1" marL="457200"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a:t>
                      </a:r>
                      <a:r>
                        <a:rPr sz="2133">
                          <a:solidFill>
                            <a:srgbClr val="103184"/>
                          </a:solidFill>
                          <a:uFill>
                            <a:solidFill>
                              <a:srgbClr val="103184"/>
                            </a:solidFill>
                          </a:uFill>
                        </a:rPr>
                        <a:t>pour</a:t>
                      </a:r>
                      <a:r>
                        <a:rPr sz="2133">
                          <a:solidFill>
                            <a:srgbClr val="103184"/>
                          </a:solidFill>
                          <a:uFill>
                            <a:solidFill>
                              <a:srgbClr val="103184"/>
                            </a:solidFill>
                          </a:uFill>
                        </a:rPr>
                        <a:t> les </a:t>
                      </a:r>
                      <a:r>
                        <a:rPr sz="2133">
                          <a:solidFill>
                            <a:srgbClr val="103184"/>
                          </a:solidFill>
                          <a:uFill>
                            <a:solidFill>
                              <a:srgbClr val="103184"/>
                            </a:solidFill>
                          </a:uFill>
                        </a:rPr>
                        <a:t>métaux</a:t>
                      </a:r>
                    </a:p>
                  </a:txBody>
                  <a:tcPr marL="63500" marR="63500" marT="63500" marB="63500" anchor="ctr" anchorCtr="0" horzOverflow="overflow">
                    <a:lnL w="18062">
                      <a:solidFill>
                        <a:srgbClr val="91C8EB"/>
                      </a:solidFill>
                      <a:miter lim="400000"/>
                    </a:lnL>
                    <a:lnR w="40640">
                      <a:solidFill>
                        <a:srgbClr val="91C8EB"/>
                      </a:solidFill>
                      <a:miter lim="400000"/>
                    </a:lnR>
                    <a:lnT w="18062">
                      <a:solidFill>
                        <a:srgbClr val="91C8EB"/>
                      </a:solidFill>
                      <a:miter lim="400000"/>
                    </a:lnT>
                    <a:lnB w="40640">
                      <a:solidFill>
                        <a:srgbClr val="91C8EB"/>
                      </a:solidFill>
                      <a:miter lim="400000"/>
                    </a:lnB>
                    <a:solidFill>
                      <a:srgbClr val="000000">
                        <a:alpha val="0"/>
                      </a:srgbClr>
                    </a:solidFill>
                  </a:tcPr>
                </a:tc>
              </a:tr>
            </a:tbl>
          </a:graphicData>
        </a:graphic>
      </p:graphicFrame>
      <p:pic>
        <p:nvPicPr>
          <p:cNvPr id="976" name="image56.png" descr="image56.png"/>
          <p:cNvPicPr>
            <a:picLocks noChangeAspect="1"/>
          </p:cNvPicPr>
          <p:nvPr/>
        </p:nvPicPr>
        <p:blipFill>
          <a:blip r:embed="rId7">
            <a:extLst/>
          </a:blip>
          <a:stretch>
            <a:fillRect/>
          </a:stretch>
        </p:blipFill>
        <p:spPr>
          <a:xfrm>
            <a:off x="8028220" y="3313310"/>
            <a:ext cx="1074703" cy="986651"/>
          </a:xfrm>
          <a:prstGeom prst="rect">
            <a:avLst/>
          </a:prstGeom>
          <a:ln w="12700">
            <a:miter lim="400000"/>
          </a:ln>
        </p:spPr>
      </p:pic>
      <p:pic>
        <p:nvPicPr>
          <p:cNvPr id="977" name="image57.png" descr="image57.png"/>
          <p:cNvPicPr>
            <a:picLocks noChangeAspect="1"/>
          </p:cNvPicPr>
          <p:nvPr/>
        </p:nvPicPr>
        <p:blipFill>
          <a:blip r:embed="rId8">
            <a:extLst/>
          </a:blip>
          <a:stretch>
            <a:fillRect/>
          </a:stretch>
        </p:blipFill>
        <p:spPr>
          <a:xfrm>
            <a:off x="8028220" y="5126653"/>
            <a:ext cx="1074703" cy="986649"/>
          </a:xfrm>
          <a:prstGeom prst="rect">
            <a:avLst/>
          </a:prstGeom>
          <a:ln w="12700">
            <a:miter lim="400000"/>
          </a:ln>
        </p:spPr>
      </p:pic>
      <p:sp>
        <p:nvSpPr>
          <p:cNvPr id="978" name="Les différentes classes de danger"/>
          <p:cNvSpPr txBox="1"/>
          <p:nvPr>
            <p:ph type="title"/>
          </p:nvPr>
        </p:nvSpPr>
        <p:spPr>
          <a:xfrm>
            <a:off x="758612" y="325119"/>
            <a:ext cx="9259149" cy="1300481"/>
          </a:xfrm>
          <a:prstGeom prst="rect">
            <a:avLst/>
          </a:prstGeom>
        </p:spPr>
        <p:txBody>
          <a:bodyPr lIns="0" tIns="0" rIns="0" bIns="0"/>
          <a:lstStyle/>
          <a:p>
            <a:pPr algn="r" defTabSz="1300480">
              <a:defRPr b="1" sz="4266">
                <a:solidFill>
                  <a:srgbClr val="FFFFFF"/>
                </a:solidFill>
                <a:uFill>
                  <a:solidFill>
                    <a:srgbClr val="FFFFFF"/>
                  </a:solidFill>
                </a:uFill>
                <a:latin typeface="Arial"/>
                <a:ea typeface="Arial"/>
                <a:cs typeface="Arial"/>
                <a:sym typeface="Arial"/>
              </a:defRPr>
            </a:pPr>
            <a:r>
              <a:rPr sz="3982"/>
              <a:t>Les </a:t>
            </a:r>
            <a:r>
              <a:rPr sz="3982"/>
              <a:t>différentes</a:t>
            </a:r>
            <a:r>
              <a:rPr sz="3982"/>
              <a:t> classes de </a:t>
            </a:r>
            <a:r>
              <a:rPr sz="3982"/>
              <a:t>danger</a:t>
            </a:r>
          </a:p>
        </p:txBody>
      </p:sp>
      <p:pic>
        <p:nvPicPr>
          <p:cNvPr id="979" name="image58.png" descr="image58.png"/>
          <p:cNvPicPr>
            <a:picLocks noChangeAspect="1"/>
          </p:cNvPicPr>
          <p:nvPr/>
        </p:nvPicPr>
        <p:blipFill>
          <a:blip r:embed="rId9">
            <a:extLst/>
          </a:blip>
          <a:stretch>
            <a:fillRect/>
          </a:stretch>
        </p:blipFill>
        <p:spPr>
          <a:xfrm>
            <a:off x="8028220" y="6670270"/>
            <a:ext cx="1074703" cy="986649"/>
          </a:xfrm>
          <a:prstGeom prst="rect">
            <a:avLst/>
          </a:prstGeom>
          <a:ln w="12700">
            <a:miter lim="400000"/>
          </a:ln>
        </p:spPr>
      </p:pic>
      <p:sp>
        <p:nvSpPr>
          <p:cNvPr id="980" name="Dangers physiques : 16 classes et différents pictogrammes"/>
          <p:cNvSpPr txBox="1"/>
          <p:nvPr/>
        </p:nvSpPr>
        <p:spPr>
          <a:xfrm>
            <a:off x="850770" y="1602104"/>
            <a:ext cx="11719950" cy="660401"/>
          </a:xfrm>
          <a:prstGeom prst="rect">
            <a:avLst/>
          </a:prstGeom>
          <a:ln w="12700">
            <a:miter lim="400000"/>
          </a:ln>
          <a:extLst>
            <a:ext uri="{C572A759-6A51-4108-AA02-DFA0A04FC94B}">
              <ma14:wrappingTextBoxFlag xmlns:ma14="http://schemas.microsoft.com/office/mac/drawingml/2011/main" val="1"/>
            </a:ext>
          </a:extLst>
        </p:spPr>
        <p:txBody>
          <a:bodyPr wrap="none"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Dangers</a:t>
            </a:r>
            <a:r>
              <a:rPr>
                <a:solidFill>
                  <a:srgbClr val="103184"/>
                </a:solidFill>
                <a:uFill>
                  <a:solidFill>
                    <a:srgbClr val="103184"/>
                  </a:solidFill>
                </a:uFill>
              </a:rPr>
              <a:t> </a:t>
            </a:r>
            <a:r>
              <a:rPr>
                <a:solidFill>
                  <a:srgbClr val="103184"/>
                </a:solidFill>
                <a:uFill>
                  <a:solidFill>
                    <a:srgbClr val="103184"/>
                  </a:solidFill>
                </a:uFill>
              </a:rPr>
              <a:t>physiques</a:t>
            </a:r>
            <a:r>
              <a:rPr>
                <a:solidFill>
                  <a:srgbClr val="103184"/>
                </a:solidFill>
                <a:uFill>
                  <a:solidFill>
                    <a:srgbClr val="103184"/>
                  </a:solidFill>
                </a:uFill>
              </a:rPr>
              <a:t> : 16 classes et </a:t>
            </a:r>
            <a:r>
              <a:rPr>
                <a:solidFill>
                  <a:srgbClr val="103184"/>
                </a:solidFill>
                <a:uFill>
                  <a:solidFill>
                    <a:srgbClr val="103184"/>
                  </a:solidFill>
                </a:uFill>
              </a:rPr>
              <a:t>différents</a:t>
            </a:r>
            <a:r>
              <a:rPr>
                <a:solidFill>
                  <a:srgbClr val="103184"/>
                </a:solidFill>
                <a:uFill>
                  <a:solidFill>
                    <a:srgbClr val="103184"/>
                  </a:solidFill>
                </a:uFill>
              </a:rPr>
              <a:t> pictogrammes</a:t>
            </a:r>
          </a:p>
        </p:txBody>
      </p:sp>
      <p:pic>
        <p:nvPicPr>
          <p:cNvPr id="981" name="image59.png" descr="image59.png"/>
          <p:cNvPicPr>
            <a:picLocks noChangeAspect="1"/>
          </p:cNvPicPr>
          <p:nvPr/>
        </p:nvPicPr>
        <p:blipFill>
          <a:blip r:embed="rId10">
            <a:extLst/>
          </a:blip>
          <a:stretch>
            <a:fillRect/>
          </a:stretch>
        </p:blipFill>
        <p:spPr>
          <a:xfrm>
            <a:off x="8028220" y="7887296"/>
            <a:ext cx="1074703" cy="986649"/>
          </a:xfrm>
          <a:prstGeom prst="rect">
            <a:avLst/>
          </a:prstGeom>
          <a:ln w="12700">
            <a:miter lim="400000"/>
          </a:ln>
        </p:spPr>
      </p:pic>
      <p:sp>
        <p:nvSpPr>
          <p:cNvPr id="982" name="27"/>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27</a:t>
            </a:r>
          </a:p>
        </p:txBody>
      </p:sp>
    </p:spTree>
  </p:cSld>
  <p:clrMapOvr>
    <a:masterClrMapping/>
  </p:clrMapOvr>
  <p:transition xmlns:p14="http://schemas.microsoft.com/office/powerpoint/2010/main" spd="med" advClick="0" advTm="0"/>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984"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85"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986"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987"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988"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89"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990"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993" name="Grouper"/>
          <p:cNvGrpSpPr/>
          <p:nvPr/>
        </p:nvGrpSpPr>
        <p:grpSpPr>
          <a:xfrm>
            <a:off x="-2600961" y="4876800"/>
            <a:ext cx="2059095" cy="4334934"/>
            <a:chOff x="0" y="0"/>
            <a:chExt cx="2059093" cy="4334933"/>
          </a:xfrm>
        </p:grpSpPr>
        <p:sp>
          <p:nvSpPr>
            <p:cNvPr id="991"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992"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996" name="Grouper"/>
          <p:cNvGrpSpPr/>
          <p:nvPr/>
        </p:nvGrpSpPr>
        <p:grpSpPr>
          <a:xfrm>
            <a:off x="13221546" y="8726311"/>
            <a:ext cx="3084125" cy="1027289"/>
            <a:chOff x="0" y="0"/>
            <a:chExt cx="3084124" cy="1027288"/>
          </a:xfrm>
        </p:grpSpPr>
        <p:sp>
          <p:nvSpPr>
            <p:cNvPr id="994"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995"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997"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998"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999"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000"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003" name="Grouper"/>
          <p:cNvGrpSpPr/>
          <p:nvPr/>
        </p:nvGrpSpPr>
        <p:grpSpPr>
          <a:xfrm>
            <a:off x="7913499" y="8915560"/>
            <a:ext cx="4874541" cy="778934"/>
            <a:chOff x="0" y="0"/>
            <a:chExt cx="4874540" cy="778932"/>
          </a:xfrm>
        </p:grpSpPr>
        <p:pic>
          <p:nvPicPr>
            <p:cNvPr id="1001"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002"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graphicFrame>
        <p:nvGraphicFramePr>
          <p:cNvPr id="1004" name="Tableau 1"/>
          <p:cNvGraphicFramePr/>
          <p:nvPr/>
        </p:nvGraphicFramePr>
        <p:xfrm>
          <a:off x="758611" y="2451723"/>
          <a:ext cx="11585288" cy="645976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585287"/>
              </a:tblGrid>
              <a:tr h="258208">
                <a:tc>
                  <a:txBody>
                    <a:bodyPr/>
                    <a:lstStyle/>
                    <a:p>
                      <a:pPr marL="457200" algn="l" defTabSz="914400">
                        <a:defRPr>
                          <a:solidFill>
                            <a:srgbClr val="91C8EB"/>
                          </a:solidFill>
                          <a:uFill>
                            <a:solidFill>
                              <a:srgbClr val="91C8EB"/>
                            </a:solidFill>
                          </a:uFill>
                          <a:latin typeface="Arial"/>
                          <a:ea typeface="Arial"/>
                          <a:cs typeface="Arial"/>
                          <a:sym typeface="Arial"/>
                        </a:defRPr>
                      </a:pPr>
                    </a:p>
                  </a:txBody>
                  <a:tcPr marL="63500" marR="63500" marT="63500" marB="63500" anchor="ctr" anchorCtr="0" horzOverflow="overflow">
                    <a:lnL w="18062">
                      <a:solidFill>
                        <a:srgbClr val="000000"/>
                      </a:solidFill>
                      <a:miter lim="400000"/>
                    </a:lnL>
                    <a:lnR w="40640">
                      <a:solidFill>
                        <a:srgbClr val="91C8EB"/>
                      </a:solidFill>
                      <a:miter lim="400000"/>
                    </a:lnR>
                    <a:lnT w="40640">
                      <a:solidFill>
                        <a:srgbClr val="91C8EB"/>
                      </a:solidFill>
                      <a:miter lim="400000"/>
                    </a:lnT>
                    <a:lnB w="18062">
                      <a:solidFill>
                        <a:srgbClr val="91C8EB"/>
                      </a:solidFill>
                      <a:miter lim="400000"/>
                    </a:lnB>
                    <a:solidFill>
                      <a:srgbClr val="000000">
                        <a:alpha val="0"/>
                      </a:srgbClr>
                    </a:solidFill>
                  </a:tcPr>
                </a:tc>
              </a:tr>
              <a:tr h="6201553">
                <a:tc>
                  <a:txBody>
                    <a:bodyPr/>
                    <a:lstStyle/>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2.</a:t>
                      </a:r>
                      <a:r>
                        <a:rPr sz="2133">
                          <a:solidFill>
                            <a:srgbClr val="103184"/>
                          </a:solidFill>
                          <a:uFill>
                            <a:solidFill>
                              <a:srgbClr val="103184"/>
                            </a:solidFill>
                          </a:uFill>
                        </a:rPr>
                        <a:t> </a:t>
                      </a:r>
                      <a:r>
                        <a:rPr sz="2133">
                          <a:solidFill>
                            <a:srgbClr val="103184"/>
                          </a:solidFill>
                          <a:uFill>
                            <a:solidFill>
                              <a:srgbClr val="103184"/>
                            </a:solidFill>
                          </a:uFill>
                        </a:rPr>
                        <a:t>gaz</a:t>
                      </a:r>
                      <a:r>
                        <a:rPr sz="2133">
                          <a:solidFill>
                            <a:srgbClr val="103184"/>
                          </a:solidFill>
                          <a:uFill>
                            <a:solidFill>
                              <a:srgbClr val="103184"/>
                            </a:solidFill>
                          </a:uFill>
                        </a:rPr>
                        <a:t> </a:t>
                      </a:r>
                      <a:r>
                        <a:rPr sz="2133">
                          <a:solidFill>
                            <a:srgbClr val="103184"/>
                          </a:solidFill>
                          <a:uFill>
                            <a:solidFill>
                              <a:srgbClr val="103184"/>
                            </a:solidFill>
                          </a:uFill>
                        </a:rPr>
                        <a:t>inflammables</a:t>
                      </a:r>
                      <a:endParaRPr sz="2133">
                        <a:solidFill>
                          <a:srgbClr val="103184"/>
                        </a:solidFill>
                        <a:uFill>
                          <a:solidFill>
                            <a:srgbClr val="103184"/>
                          </a:solidFill>
                        </a:uFill>
                      </a:endParaRP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5. </a:t>
                      </a:r>
                      <a:r>
                        <a:rPr sz="2133">
                          <a:solidFill>
                            <a:srgbClr val="103184"/>
                          </a:solidFill>
                          <a:uFill>
                            <a:solidFill>
                              <a:srgbClr val="103184"/>
                            </a:solidFill>
                          </a:uFill>
                        </a:rPr>
                        <a:t>aërosols</a:t>
                      </a:r>
                      <a:r>
                        <a:rPr sz="2133">
                          <a:solidFill>
                            <a:srgbClr val="103184"/>
                          </a:solidFill>
                          <a:uFill>
                            <a:solidFill>
                              <a:srgbClr val="103184"/>
                            </a:solidFill>
                          </a:uFill>
                        </a:rPr>
                        <a:t> </a:t>
                      </a:r>
                      <a:r>
                        <a:rPr sz="2133">
                          <a:solidFill>
                            <a:srgbClr val="103184"/>
                          </a:solidFill>
                          <a:uFill>
                            <a:solidFill>
                              <a:srgbClr val="103184"/>
                            </a:solidFill>
                          </a:uFill>
                        </a:rPr>
                        <a:t>inflammables</a:t>
                      </a:r>
                      <a:endParaRPr sz="2133">
                        <a:solidFill>
                          <a:srgbClr val="103184"/>
                        </a:solidFill>
                        <a:uFill>
                          <a:solidFill>
                            <a:srgbClr val="103184"/>
                          </a:solidFill>
                        </a:uFill>
                      </a:endParaRP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6. liquides </a:t>
                      </a:r>
                      <a:r>
                        <a:rPr sz="2133">
                          <a:solidFill>
                            <a:srgbClr val="103184"/>
                          </a:solidFill>
                          <a:uFill>
                            <a:solidFill>
                              <a:srgbClr val="103184"/>
                            </a:solidFill>
                          </a:uFill>
                        </a:rPr>
                        <a:t>inflammables</a:t>
                      </a:r>
                      <a:endParaRPr sz="2133">
                        <a:solidFill>
                          <a:srgbClr val="103184"/>
                        </a:solidFill>
                        <a:uFill>
                          <a:solidFill>
                            <a:srgbClr val="103184"/>
                          </a:solidFill>
                        </a:uFill>
                      </a:endParaRP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7. </a:t>
                      </a:r>
                      <a:r>
                        <a:rPr sz="2133">
                          <a:solidFill>
                            <a:srgbClr val="103184"/>
                          </a:solidFill>
                          <a:uFill>
                            <a:solidFill>
                              <a:srgbClr val="103184"/>
                            </a:solidFill>
                          </a:uFill>
                        </a:rPr>
                        <a:t>matières</a:t>
                      </a:r>
                      <a:r>
                        <a:rPr sz="2133">
                          <a:solidFill>
                            <a:srgbClr val="103184"/>
                          </a:solidFill>
                          <a:uFill>
                            <a:solidFill>
                              <a:srgbClr val="103184"/>
                            </a:solidFill>
                          </a:uFill>
                        </a:rPr>
                        <a:t> solides </a:t>
                      </a:r>
                      <a:r>
                        <a:rPr sz="2133">
                          <a:solidFill>
                            <a:srgbClr val="103184"/>
                          </a:solidFill>
                          <a:uFill>
                            <a:solidFill>
                              <a:srgbClr val="103184"/>
                            </a:solidFill>
                          </a:uFill>
                        </a:rPr>
                        <a:t>inflammables</a:t>
                      </a:r>
                      <a:endParaRPr sz="2133">
                        <a:solidFill>
                          <a:srgbClr val="103184"/>
                        </a:solidFill>
                        <a:uFill>
                          <a:solidFill>
                            <a:srgbClr val="103184"/>
                          </a:solidFill>
                        </a:uFill>
                      </a:endParaRP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8. </a:t>
                      </a:r>
                      <a:r>
                        <a:rPr sz="2133">
                          <a:solidFill>
                            <a:srgbClr val="103184"/>
                          </a:solidFill>
                          <a:uFill>
                            <a:solidFill>
                              <a:srgbClr val="103184"/>
                            </a:solidFill>
                          </a:uFill>
                        </a:rPr>
                        <a:t>substances</a:t>
                      </a:r>
                      <a:r>
                        <a:rPr sz="2133">
                          <a:solidFill>
                            <a:srgbClr val="103184"/>
                          </a:solidFill>
                          <a:uFill>
                            <a:solidFill>
                              <a:srgbClr val="103184"/>
                            </a:solidFill>
                          </a:uFill>
                        </a:rPr>
                        <a:t> et </a:t>
                      </a:r>
                      <a:r>
                        <a:rPr sz="2133">
                          <a:solidFill>
                            <a:srgbClr val="103184"/>
                          </a:solidFill>
                          <a:uFill>
                            <a:solidFill>
                              <a:srgbClr val="103184"/>
                            </a:solidFill>
                          </a:uFill>
                        </a:rPr>
                        <a:t>mélanges</a:t>
                      </a:r>
                      <a:r>
                        <a:rPr sz="2133">
                          <a:solidFill>
                            <a:srgbClr val="103184"/>
                          </a:solidFill>
                          <a:uFill>
                            <a:solidFill>
                              <a:srgbClr val="103184"/>
                            </a:solidFill>
                          </a:uFill>
                        </a:rPr>
                        <a:t> </a:t>
                      </a:r>
                      <a:r>
                        <a:rPr sz="2133">
                          <a:solidFill>
                            <a:srgbClr val="103184"/>
                          </a:solidFill>
                          <a:uFill>
                            <a:solidFill>
                              <a:srgbClr val="103184"/>
                            </a:solidFill>
                          </a:uFill>
                        </a:rPr>
                        <a:t>autoréactifs</a:t>
                      </a:r>
                      <a:endParaRPr sz="2133">
                        <a:solidFill>
                          <a:srgbClr val="103184"/>
                        </a:solidFill>
                        <a:uFill>
                          <a:solidFill>
                            <a:srgbClr val="103184"/>
                          </a:solidFill>
                        </a:uFill>
                      </a:endParaRP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9. liquides </a:t>
                      </a:r>
                      <a:r>
                        <a:rPr sz="2133">
                          <a:solidFill>
                            <a:srgbClr val="103184"/>
                          </a:solidFill>
                          <a:uFill>
                            <a:solidFill>
                              <a:srgbClr val="103184"/>
                            </a:solidFill>
                          </a:uFill>
                        </a:rPr>
                        <a:t>pyrophoriques</a:t>
                      </a:r>
                      <a:endParaRPr sz="2133">
                        <a:solidFill>
                          <a:srgbClr val="103184"/>
                        </a:solidFill>
                        <a:uFill>
                          <a:solidFill>
                            <a:srgbClr val="103184"/>
                          </a:solidFill>
                        </a:uFill>
                      </a:endParaRP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10. </a:t>
                      </a:r>
                      <a:r>
                        <a:rPr sz="2133">
                          <a:solidFill>
                            <a:srgbClr val="103184"/>
                          </a:solidFill>
                          <a:uFill>
                            <a:solidFill>
                              <a:srgbClr val="103184"/>
                            </a:solidFill>
                          </a:uFill>
                        </a:rPr>
                        <a:t>matières</a:t>
                      </a:r>
                      <a:r>
                        <a:rPr sz="2133">
                          <a:solidFill>
                            <a:srgbClr val="103184"/>
                          </a:solidFill>
                          <a:uFill>
                            <a:solidFill>
                              <a:srgbClr val="103184"/>
                            </a:solidFill>
                          </a:uFill>
                        </a:rPr>
                        <a:t> solides </a:t>
                      </a:r>
                      <a:r>
                        <a:rPr sz="2133">
                          <a:solidFill>
                            <a:srgbClr val="103184"/>
                          </a:solidFill>
                          <a:uFill>
                            <a:solidFill>
                              <a:srgbClr val="103184"/>
                            </a:solidFill>
                          </a:uFill>
                        </a:rPr>
                        <a:t>pyrophoriques</a:t>
                      </a:r>
                      <a:r>
                        <a:rPr sz="2133">
                          <a:solidFill>
                            <a:srgbClr val="103184"/>
                          </a:solidFill>
                          <a:uFill>
                            <a:solidFill>
                              <a:srgbClr val="103184"/>
                            </a:solidFill>
                          </a:uFill>
                        </a:rPr>
                        <a:t>  </a:t>
                      </a: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11. </a:t>
                      </a:r>
                      <a:r>
                        <a:rPr sz="2133">
                          <a:solidFill>
                            <a:srgbClr val="103184"/>
                          </a:solidFill>
                          <a:uFill>
                            <a:solidFill>
                              <a:srgbClr val="103184"/>
                            </a:solidFill>
                          </a:uFill>
                        </a:rPr>
                        <a:t>substances</a:t>
                      </a:r>
                      <a:r>
                        <a:rPr sz="2133">
                          <a:solidFill>
                            <a:srgbClr val="103184"/>
                          </a:solidFill>
                          <a:uFill>
                            <a:solidFill>
                              <a:srgbClr val="103184"/>
                            </a:solidFill>
                          </a:uFill>
                        </a:rPr>
                        <a:t> et </a:t>
                      </a:r>
                      <a:r>
                        <a:rPr sz="2133">
                          <a:solidFill>
                            <a:srgbClr val="103184"/>
                          </a:solidFill>
                          <a:uFill>
                            <a:solidFill>
                              <a:srgbClr val="103184"/>
                            </a:solidFill>
                          </a:uFill>
                        </a:rPr>
                        <a:t>mélanges</a:t>
                      </a:r>
                      <a:r>
                        <a:rPr sz="2133">
                          <a:solidFill>
                            <a:srgbClr val="103184"/>
                          </a:solidFill>
                          <a:uFill>
                            <a:solidFill>
                              <a:srgbClr val="103184"/>
                            </a:solidFill>
                          </a:uFill>
                        </a:rPr>
                        <a:t> </a:t>
                      </a:r>
                      <a:r>
                        <a:rPr sz="2133">
                          <a:solidFill>
                            <a:srgbClr val="103184"/>
                          </a:solidFill>
                          <a:uFill>
                            <a:solidFill>
                              <a:srgbClr val="103184"/>
                            </a:solidFill>
                          </a:uFill>
                        </a:rPr>
                        <a:t>auto-échauffants</a:t>
                      </a:r>
                      <a:endParaRPr sz="2133">
                        <a:solidFill>
                          <a:srgbClr val="103184"/>
                        </a:solidFill>
                        <a:uFill>
                          <a:solidFill>
                            <a:srgbClr val="103184"/>
                          </a:solidFill>
                        </a:uFill>
                      </a:endParaRP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12. </a:t>
                      </a:r>
                      <a:r>
                        <a:rPr sz="2133">
                          <a:solidFill>
                            <a:srgbClr val="103184"/>
                          </a:solidFill>
                          <a:uFill>
                            <a:solidFill>
                              <a:srgbClr val="103184"/>
                            </a:solidFill>
                          </a:uFill>
                        </a:rPr>
                        <a:t>substances</a:t>
                      </a:r>
                      <a:r>
                        <a:rPr sz="2133">
                          <a:solidFill>
                            <a:srgbClr val="103184"/>
                          </a:solidFill>
                          <a:uFill>
                            <a:solidFill>
                              <a:srgbClr val="103184"/>
                            </a:solidFill>
                          </a:uFill>
                        </a:rPr>
                        <a:t> et </a:t>
                      </a:r>
                      <a:r>
                        <a:rPr sz="2133">
                          <a:solidFill>
                            <a:srgbClr val="103184"/>
                          </a:solidFill>
                          <a:uFill>
                            <a:solidFill>
                              <a:srgbClr val="103184"/>
                            </a:solidFill>
                          </a:uFill>
                        </a:rPr>
                        <a:t>mélanges</a:t>
                      </a:r>
                      <a:r>
                        <a:rPr sz="2133">
                          <a:solidFill>
                            <a:srgbClr val="103184"/>
                          </a:solidFill>
                          <a:uFill>
                            <a:solidFill>
                              <a:srgbClr val="103184"/>
                            </a:solidFill>
                          </a:uFill>
                        </a:rPr>
                        <a:t> </a:t>
                      </a:r>
                      <a:r>
                        <a:rPr sz="2133">
                          <a:solidFill>
                            <a:srgbClr val="103184"/>
                          </a:solidFill>
                          <a:uFill>
                            <a:solidFill>
                              <a:srgbClr val="103184"/>
                            </a:solidFill>
                          </a:uFill>
                        </a:rPr>
                        <a:t>qui</a:t>
                      </a:r>
                      <a:r>
                        <a:rPr sz="2133">
                          <a:solidFill>
                            <a:srgbClr val="103184"/>
                          </a:solidFill>
                          <a:uFill>
                            <a:solidFill>
                              <a:srgbClr val="103184"/>
                            </a:solidFill>
                          </a:uFill>
                        </a:rPr>
                        <a:t>, au contact de </a:t>
                      </a:r>
                      <a:r>
                        <a:rPr sz="2133">
                          <a:solidFill>
                            <a:srgbClr val="103184"/>
                          </a:solidFill>
                          <a:uFill>
                            <a:solidFill>
                              <a:srgbClr val="103184"/>
                            </a:solidFill>
                          </a:uFill>
                        </a:rPr>
                        <a:t>l’eau</a:t>
                      </a:r>
                      <a:r>
                        <a:rPr sz="2133">
                          <a:solidFill>
                            <a:srgbClr val="103184"/>
                          </a:solidFill>
                          <a:uFill>
                            <a:solidFill>
                              <a:srgbClr val="103184"/>
                            </a:solidFill>
                          </a:uFill>
                        </a:rPr>
                        <a:t>, </a:t>
                      </a:r>
                      <a:r>
                        <a:rPr sz="2133">
                          <a:solidFill>
                            <a:srgbClr val="103184"/>
                          </a:solidFill>
                          <a:uFill>
                            <a:solidFill>
                              <a:srgbClr val="103184"/>
                            </a:solidFill>
                          </a:uFill>
                        </a:rPr>
                        <a:t>dégagent</a:t>
                      </a:r>
                      <a:r>
                        <a:rPr sz="2133">
                          <a:solidFill>
                            <a:srgbClr val="103184"/>
                          </a:solidFill>
                          <a:uFill>
                            <a:solidFill>
                              <a:srgbClr val="103184"/>
                            </a:solidFill>
                          </a:uFill>
                        </a:rPr>
                        <a:t> des </a:t>
                      </a:r>
                      <a:r>
                        <a:rPr sz="2133">
                          <a:solidFill>
                            <a:srgbClr val="103184"/>
                          </a:solidFill>
                          <a:uFill>
                            <a:solidFill>
                              <a:srgbClr val="103184"/>
                            </a:solidFill>
                          </a:uFill>
                        </a:rPr>
                        <a:t>gaz</a:t>
                      </a:r>
                      <a:r>
                        <a:rPr sz="2133">
                          <a:solidFill>
                            <a:srgbClr val="103184"/>
                          </a:solidFill>
                          <a:uFill>
                            <a:solidFill>
                              <a:srgbClr val="103184"/>
                            </a:solidFill>
                          </a:uFill>
                        </a:rPr>
                        <a:t>           </a:t>
                      </a:r>
                      <a:r>
                        <a:rPr sz="2133">
                          <a:solidFill>
                            <a:srgbClr val="103184"/>
                          </a:solidFill>
                          <a:uFill>
                            <a:solidFill>
                              <a:srgbClr val="103184"/>
                            </a:solidFill>
                          </a:uFill>
                        </a:rPr>
                        <a:t>inflammables</a:t>
                      </a:r>
                      <a:endParaRPr sz="2133">
                        <a:solidFill>
                          <a:srgbClr val="103184"/>
                        </a:solidFill>
                        <a:uFill>
                          <a:solidFill>
                            <a:srgbClr val="103184"/>
                          </a:solidFill>
                        </a:uFill>
                      </a:endParaRPr>
                    </a:p>
                    <a:p>
                      <a:pPr lvl="1" marL="457200" algn="l" defTabSz="1300480">
                        <a:spcBef>
                          <a:spcPts val="600"/>
                        </a:spcBef>
                        <a:defRPr sz="2560">
                          <a:solidFill>
                            <a:srgbClr val="91C8EB"/>
                          </a:solidFill>
                          <a:uFill>
                            <a:solidFill>
                              <a:srgbClr val="91C8EB"/>
                            </a:solidFill>
                          </a:uFill>
                          <a:latin typeface="Arial"/>
                          <a:ea typeface="Arial"/>
                          <a:cs typeface="Arial"/>
                          <a:sym typeface="Arial"/>
                        </a:defRPr>
                      </a:pPr>
                      <a:r>
                        <a:rPr sz="2133">
                          <a:solidFill>
                            <a:srgbClr val="103184"/>
                          </a:solidFill>
                          <a:uFill>
                            <a:solidFill>
                              <a:srgbClr val="103184"/>
                            </a:solidFill>
                          </a:uFill>
                        </a:rPr>
                        <a:t>       15. </a:t>
                      </a:r>
                      <a:r>
                        <a:rPr sz="2133">
                          <a:solidFill>
                            <a:srgbClr val="103184"/>
                          </a:solidFill>
                          <a:uFill>
                            <a:solidFill>
                              <a:srgbClr val="103184"/>
                            </a:solidFill>
                          </a:uFill>
                        </a:rPr>
                        <a:t>peroxydes</a:t>
                      </a:r>
                      <a:r>
                        <a:rPr sz="2133">
                          <a:solidFill>
                            <a:srgbClr val="103184"/>
                          </a:solidFill>
                          <a:uFill>
                            <a:solidFill>
                              <a:srgbClr val="103184"/>
                            </a:solidFill>
                          </a:uFill>
                        </a:rPr>
                        <a:t> </a:t>
                      </a:r>
                      <a:r>
                        <a:rPr sz="2133">
                          <a:solidFill>
                            <a:srgbClr val="103184"/>
                          </a:solidFill>
                          <a:uFill>
                            <a:solidFill>
                              <a:srgbClr val="103184"/>
                            </a:solidFill>
                          </a:uFill>
                        </a:rPr>
                        <a:t>organiques</a:t>
                      </a:r>
                      <a:endParaRPr sz="2133">
                        <a:solidFill>
                          <a:srgbClr val="103184"/>
                        </a:solidFill>
                        <a:uFill>
                          <a:solidFill>
                            <a:srgbClr val="103184"/>
                          </a:solidFill>
                        </a:uFill>
                      </a:endParaRPr>
                    </a:p>
                  </a:txBody>
                  <a:tcPr marL="63500" marR="63500" marT="63500" marB="63500" anchor="ctr" anchorCtr="0" horzOverflow="overflow">
                    <a:lnL w="18062">
                      <a:solidFill>
                        <a:srgbClr val="91C8EB"/>
                      </a:solidFill>
                      <a:miter lim="400000"/>
                    </a:lnL>
                    <a:lnR w="40640">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bl>
          </a:graphicData>
        </a:graphic>
      </p:graphicFrame>
      <p:pic>
        <p:nvPicPr>
          <p:cNvPr id="1005" name="image60.png" descr="image60.png"/>
          <p:cNvPicPr>
            <a:picLocks noChangeAspect="1"/>
          </p:cNvPicPr>
          <p:nvPr/>
        </p:nvPicPr>
        <p:blipFill>
          <a:blip r:embed="rId7">
            <a:extLst/>
          </a:blip>
          <a:stretch>
            <a:fillRect/>
          </a:stretch>
        </p:blipFill>
        <p:spPr>
          <a:xfrm>
            <a:off x="9480409" y="3429304"/>
            <a:ext cx="1074703" cy="986649"/>
          </a:xfrm>
          <a:prstGeom prst="rect">
            <a:avLst/>
          </a:prstGeom>
          <a:ln w="12700">
            <a:miter lim="400000"/>
          </a:ln>
        </p:spPr>
      </p:pic>
      <p:sp>
        <p:nvSpPr>
          <p:cNvPr id="1006" name="16 classes de danger physiques"/>
          <p:cNvSpPr txBox="1"/>
          <p:nvPr/>
        </p:nvSpPr>
        <p:spPr>
          <a:xfrm>
            <a:off x="850770" y="1602104"/>
            <a:ext cx="6523040" cy="660401"/>
          </a:xfrm>
          <a:prstGeom prst="rect">
            <a:avLst/>
          </a:prstGeom>
          <a:ln w="12700">
            <a:miter lim="400000"/>
          </a:ln>
          <a:extLst>
            <a:ext uri="{C572A759-6A51-4108-AA02-DFA0A04FC94B}">
              <ma14:wrappingTextBoxFlag xmlns:ma14="http://schemas.microsoft.com/office/mac/drawingml/2011/main" val="1"/>
            </a:ext>
          </a:extLst>
        </p:spPr>
        <p:txBody>
          <a:bodyPr wrap="none"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16 classes de </a:t>
            </a:r>
            <a:r>
              <a:rPr>
                <a:solidFill>
                  <a:srgbClr val="103184"/>
                </a:solidFill>
                <a:uFill>
                  <a:solidFill>
                    <a:srgbClr val="103184"/>
                  </a:solidFill>
                </a:uFill>
              </a:rPr>
              <a:t>danger</a:t>
            </a:r>
            <a:r>
              <a:rPr>
                <a:solidFill>
                  <a:srgbClr val="103184"/>
                </a:solidFill>
                <a:uFill>
                  <a:solidFill>
                    <a:srgbClr val="103184"/>
                  </a:solidFill>
                </a:uFill>
              </a:rPr>
              <a:t> </a:t>
            </a:r>
            <a:r>
              <a:rPr>
                <a:solidFill>
                  <a:srgbClr val="103184"/>
                </a:solidFill>
                <a:uFill>
                  <a:solidFill>
                    <a:srgbClr val="103184"/>
                  </a:solidFill>
                </a:uFill>
              </a:rPr>
              <a:t>physiques</a:t>
            </a:r>
          </a:p>
        </p:txBody>
      </p:sp>
      <p:sp>
        <p:nvSpPr>
          <p:cNvPr id="1007" name="Les différentes classes de danger"/>
          <p:cNvSpPr txBox="1"/>
          <p:nvPr>
            <p:ph type="title"/>
          </p:nvPr>
        </p:nvSpPr>
        <p:spPr>
          <a:xfrm>
            <a:off x="758612" y="325119"/>
            <a:ext cx="9259149" cy="1300481"/>
          </a:xfrm>
          <a:prstGeom prst="rect">
            <a:avLst/>
          </a:prstGeom>
        </p:spPr>
        <p:txBody>
          <a:bodyPr lIns="0" tIns="0" rIns="0" bIns="0"/>
          <a:lstStyle/>
          <a:p>
            <a:pPr algn="r" defTabSz="1300480">
              <a:defRPr b="1" sz="4266">
                <a:solidFill>
                  <a:srgbClr val="FFFFFF"/>
                </a:solidFill>
                <a:uFill>
                  <a:solidFill>
                    <a:srgbClr val="FFFFFF"/>
                  </a:solidFill>
                </a:uFill>
                <a:latin typeface="Arial"/>
                <a:ea typeface="Arial"/>
                <a:cs typeface="Arial"/>
                <a:sym typeface="Arial"/>
              </a:defRPr>
            </a:pPr>
            <a:r>
              <a:rPr sz="3982"/>
              <a:t>Les </a:t>
            </a:r>
            <a:r>
              <a:rPr sz="3982"/>
              <a:t>différentes</a:t>
            </a:r>
            <a:r>
              <a:rPr sz="3982"/>
              <a:t> classes de </a:t>
            </a:r>
            <a:r>
              <a:rPr sz="3982"/>
              <a:t>danger</a:t>
            </a:r>
          </a:p>
        </p:txBody>
      </p:sp>
      <p:sp>
        <p:nvSpPr>
          <p:cNvPr id="1008" name="28"/>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28</a:t>
            </a:r>
          </a:p>
        </p:txBody>
      </p:sp>
    </p:spTree>
  </p:cSld>
  <p:clrMapOvr>
    <a:masterClrMapping/>
  </p:clrMapOvr>
  <p:transition xmlns:p14="http://schemas.microsoft.com/office/powerpoint/2010/main" spd="med" advClick="0" advTm="0"/>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010"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11"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012"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013"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014"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15"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16"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019" name="Grouper"/>
          <p:cNvGrpSpPr/>
          <p:nvPr/>
        </p:nvGrpSpPr>
        <p:grpSpPr>
          <a:xfrm>
            <a:off x="-2600961" y="4876800"/>
            <a:ext cx="2059095" cy="4334934"/>
            <a:chOff x="0" y="0"/>
            <a:chExt cx="2059093" cy="4334933"/>
          </a:xfrm>
        </p:grpSpPr>
        <p:sp>
          <p:nvSpPr>
            <p:cNvPr id="1017"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018"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022" name="Grouper"/>
          <p:cNvGrpSpPr/>
          <p:nvPr/>
        </p:nvGrpSpPr>
        <p:grpSpPr>
          <a:xfrm>
            <a:off x="13221546" y="8726311"/>
            <a:ext cx="3084125" cy="1027289"/>
            <a:chOff x="0" y="0"/>
            <a:chExt cx="3084124" cy="1027288"/>
          </a:xfrm>
        </p:grpSpPr>
        <p:sp>
          <p:nvSpPr>
            <p:cNvPr id="1020"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021"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023"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024"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025"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026"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029" name="Grouper"/>
          <p:cNvGrpSpPr/>
          <p:nvPr/>
        </p:nvGrpSpPr>
        <p:grpSpPr>
          <a:xfrm>
            <a:off x="7913499" y="8915560"/>
            <a:ext cx="4874541" cy="778934"/>
            <a:chOff x="0" y="0"/>
            <a:chExt cx="4874540" cy="778932"/>
          </a:xfrm>
        </p:grpSpPr>
        <p:pic>
          <p:nvPicPr>
            <p:cNvPr id="1027"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028"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graphicFrame>
        <p:nvGraphicFramePr>
          <p:cNvPr id="1030" name="Tableau 1"/>
          <p:cNvGraphicFramePr/>
          <p:nvPr/>
        </p:nvGraphicFramePr>
        <p:xfrm>
          <a:off x="1358438" y="2194738"/>
          <a:ext cx="9983453" cy="682068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983453"/>
              </a:tblGrid>
              <a:tr h="267296">
                <a:tc>
                  <a:txBody>
                    <a:bodyPr/>
                    <a:lstStyle/>
                    <a:p>
                      <a:pPr marL="457200" algn="l" defTabSz="914400">
                        <a:defRPr>
                          <a:solidFill>
                            <a:srgbClr val="91C8EB"/>
                          </a:solidFill>
                          <a:uFill>
                            <a:solidFill>
                              <a:srgbClr val="91C8EB"/>
                            </a:solidFill>
                          </a:uFill>
                          <a:latin typeface="Arial"/>
                          <a:ea typeface="Arial"/>
                          <a:cs typeface="Arial"/>
                          <a:sym typeface="Arial"/>
                        </a:defRPr>
                      </a:pPr>
                    </a:p>
                  </a:txBody>
                  <a:tcPr marL="63500" marR="63500" marT="63500" marB="63500" anchor="ctr" anchorCtr="0" horzOverflow="overflow">
                    <a:lnL w="18062">
                      <a:solidFill>
                        <a:srgbClr val="91C8EB"/>
                      </a:solidFill>
                      <a:miter lim="400000"/>
                    </a:lnL>
                    <a:lnR w="18062">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r h="1536087">
                <a:tc>
                  <a:txBody>
                    <a:bodyPr/>
                    <a:lstStyle/>
                    <a:p>
                      <a:pPr algn="l" defTabSz="1300480">
                        <a:lnSpc>
                          <a:spcPts val="17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t>	</a:t>
                      </a:r>
                      <a:r>
                        <a:rPr sz="2275">
                          <a:solidFill>
                            <a:srgbClr val="103184"/>
                          </a:solidFill>
                          <a:uFill>
                            <a:solidFill>
                              <a:srgbClr val="103184"/>
                            </a:solidFill>
                          </a:uFill>
                        </a:rPr>
                        <a:t>1.</a:t>
                      </a:r>
                      <a:r>
                        <a:rPr sz="2275">
                          <a:solidFill>
                            <a:srgbClr val="103184"/>
                          </a:solidFill>
                          <a:uFill>
                            <a:solidFill>
                              <a:srgbClr val="103184"/>
                            </a:solidFill>
                          </a:uFill>
                        </a:rPr>
                        <a:t> </a:t>
                      </a:r>
                      <a:r>
                        <a:rPr sz="2275">
                          <a:solidFill>
                            <a:srgbClr val="103184"/>
                          </a:solidFill>
                          <a:uFill>
                            <a:solidFill>
                              <a:srgbClr val="103184"/>
                            </a:solidFill>
                          </a:uFill>
                        </a:rPr>
                        <a:t>toxicité</a:t>
                      </a:r>
                      <a:r>
                        <a:rPr sz="2275">
                          <a:solidFill>
                            <a:srgbClr val="103184"/>
                          </a:solidFill>
                          <a:uFill>
                            <a:solidFill>
                              <a:srgbClr val="103184"/>
                            </a:solidFill>
                          </a:uFill>
                        </a:rPr>
                        <a:t> </a:t>
                      </a:r>
                      <a:r>
                        <a:rPr sz="2275">
                          <a:solidFill>
                            <a:srgbClr val="103184"/>
                          </a:solidFill>
                          <a:uFill>
                            <a:solidFill>
                              <a:srgbClr val="103184"/>
                            </a:solidFill>
                          </a:uFill>
                        </a:rPr>
                        <a:t>aiguë</a:t>
                      </a:r>
                      <a:r>
                        <a:rPr sz="2275">
                          <a:solidFill>
                            <a:srgbClr val="103184"/>
                          </a:solidFill>
                          <a:uFill>
                            <a:solidFill>
                              <a:srgbClr val="103184"/>
                            </a:solidFill>
                          </a:uFill>
                        </a:rPr>
                        <a:t> </a:t>
                      </a:r>
                    </a:p>
                  </a:txBody>
                  <a:tcPr marL="63500" marR="63500" marT="63500" marB="63500" anchor="ctr" anchorCtr="0" horzOverflow="overflow">
                    <a:lnL w="18062">
                      <a:solidFill>
                        <a:srgbClr val="91C8EB"/>
                      </a:solidFill>
                      <a:miter lim="400000"/>
                    </a:lnL>
                    <a:lnR w="18062">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r h="3247192">
                <a:tc>
                  <a:txBody>
                    <a:bodyPr/>
                    <a:lstStyle/>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a:t>
                      </a: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1.</a:t>
                      </a:r>
                      <a:r>
                        <a:rPr sz="2275">
                          <a:solidFill>
                            <a:srgbClr val="103184"/>
                          </a:solidFill>
                          <a:uFill>
                            <a:solidFill>
                              <a:srgbClr val="103184"/>
                            </a:solidFill>
                          </a:uFill>
                        </a:rPr>
                        <a:t> </a:t>
                      </a:r>
                      <a:r>
                        <a:rPr sz="2275">
                          <a:solidFill>
                            <a:srgbClr val="103184"/>
                          </a:solidFill>
                          <a:uFill>
                            <a:solidFill>
                              <a:srgbClr val="103184"/>
                            </a:solidFill>
                          </a:uFill>
                        </a:rPr>
                        <a:t>toxicité</a:t>
                      </a:r>
                      <a:r>
                        <a:rPr sz="2275">
                          <a:solidFill>
                            <a:srgbClr val="103184"/>
                          </a:solidFill>
                          <a:uFill>
                            <a:solidFill>
                              <a:srgbClr val="103184"/>
                            </a:solidFill>
                          </a:uFill>
                        </a:rPr>
                        <a:t> </a:t>
                      </a:r>
                      <a:r>
                        <a:rPr sz="2275">
                          <a:solidFill>
                            <a:srgbClr val="103184"/>
                          </a:solidFill>
                          <a:uFill>
                            <a:solidFill>
                              <a:srgbClr val="103184"/>
                            </a:solidFill>
                          </a:uFill>
                        </a:rPr>
                        <a:t>aiguë</a:t>
                      </a:r>
                      <a:r>
                        <a:rPr sz="2275">
                          <a:solidFill>
                            <a:srgbClr val="103184"/>
                          </a:solidFill>
                          <a:uFill>
                            <a:solidFill>
                              <a:srgbClr val="103184"/>
                            </a:solidFill>
                          </a:uFill>
                        </a:rPr>
                        <a:t> </a:t>
                      </a: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2. </a:t>
                      </a:r>
                      <a:r>
                        <a:rPr sz="2275">
                          <a:solidFill>
                            <a:srgbClr val="103184"/>
                          </a:solidFill>
                          <a:uFill>
                            <a:solidFill>
                              <a:srgbClr val="103184"/>
                            </a:solidFill>
                          </a:uFill>
                        </a:rPr>
                        <a:t>corrosion</a:t>
                      </a:r>
                      <a:r>
                        <a:rPr sz="2275">
                          <a:solidFill>
                            <a:srgbClr val="103184"/>
                          </a:solidFill>
                          <a:uFill>
                            <a:solidFill>
                              <a:srgbClr val="103184"/>
                            </a:solidFill>
                          </a:uFill>
                        </a:rPr>
                        <a:t> </a:t>
                      </a:r>
                      <a:r>
                        <a:rPr sz="2275">
                          <a:solidFill>
                            <a:srgbClr val="103184"/>
                          </a:solidFill>
                          <a:uFill>
                            <a:solidFill>
                              <a:srgbClr val="103184"/>
                            </a:solidFill>
                          </a:uFill>
                        </a:rPr>
                        <a:t>cutanée</a:t>
                      </a:r>
                      <a:r>
                        <a:rPr sz="2275">
                          <a:solidFill>
                            <a:srgbClr val="103184"/>
                          </a:solidFill>
                          <a:uFill>
                            <a:solidFill>
                              <a:srgbClr val="103184"/>
                            </a:solidFill>
                          </a:uFill>
                        </a:rPr>
                        <a:t>/</a:t>
                      </a:r>
                      <a:r>
                        <a:rPr sz="2275">
                          <a:solidFill>
                            <a:srgbClr val="103184"/>
                          </a:solidFill>
                          <a:uFill>
                            <a:solidFill>
                              <a:srgbClr val="103184"/>
                            </a:solidFill>
                          </a:uFill>
                        </a:rPr>
                        <a:t>irritation</a:t>
                      </a:r>
                      <a:r>
                        <a:rPr sz="2275">
                          <a:solidFill>
                            <a:srgbClr val="103184"/>
                          </a:solidFill>
                          <a:uFill>
                            <a:solidFill>
                              <a:srgbClr val="103184"/>
                            </a:solidFill>
                          </a:uFill>
                        </a:rPr>
                        <a:t> </a:t>
                      </a:r>
                      <a:r>
                        <a:rPr sz="2275">
                          <a:solidFill>
                            <a:srgbClr val="103184"/>
                          </a:solidFill>
                          <a:uFill>
                            <a:solidFill>
                              <a:srgbClr val="103184"/>
                            </a:solidFill>
                          </a:uFill>
                        </a:rPr>
                        <a:t>cutanée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3. </a:t>
                      </a:r>
                      <a:r>
                        <a:rPr sz="2275">
                          <a:solidFill>
                            <a:srgbClr val="103184"/>
                          </a:solidFill>
                          <a:uFill>
                            <a:solidFill>
                              <a:srgbClr val="103184"/>
                            </a:solidFill>
                          </a:uFill>
                        </a:rPr>
                        <a:t>lésions</a:t>
                      </a:r>
                      <a:r>
                        <a:rPr sz="2275">
                          <a:solidFill>
                            <a:srgbClr val="103184"/>
                          </a:solidFill>
                          <a:uFill>
                            <a:solidFill>
                              <a:srgbClr val="103184"/>
                            </a:solidFill>
                          </a:uFill>
                        </a:rPr>
                        <a:t> </a:t>
                      </a:r>
                      <a:r>
                        <a:rPr sz="2275">
                          <a:solidFill>
                            <a:srgbClr val="103184"/>
                          </a:solidFill>
                          <a:uFill>
                            <a:solidFill>
                              <a:srgbClr val="103184"/>
                            </a:solidFill>
                          </a:uFill>
                        </a:rPr>
                        <a:t>oculaires</a:t>
                      </a:r>
                      <a:r>
                        <a:rPr sz="2275">
                          <a:solidFill>
                            <a:srgbClr val="103184"/>
                          </a:solidFill>
                          <a:uFill>
                            <a:solidFill>
                              <a:srgbClr val="103184"/>
                            </a:solidFill>
                          </a:uFill>
                        </a:rPr>
                        <a:t> </a:t>
                      </a:r>
                      <a:r>
                        <a:rPr sz="2275">
                          <a:solidFill>
                            <a:srgbClr val="103184"/>
                          </a:solidFill>
                          <a:uFill>
                            <a:solidFill>
                              <a:srgbClr val="103184"/>
                            </a:solidFill>
                          </a:uFill>
                        </a:rPr>
                        <a:t>graves</a:t>
                      </a:r>
                      <a:r>
                        <a:rPr sz="2275">
                          <a:solidFill>
                            <a:srgbClr val="103184"/>
                          </a:solidFill>
                          <a:uFill>
                            <a:solidFill>
                              <a:srgbClr val="103184"/>
                            </a:solidFill>
                          </a:uFill>
                        </a:rPr>
                        <a:t>/</a:t>
                      </a:r>
                      <a:r>
                        <a:rPr sz="2275">
                          <a:solidFill>
                            <a:srgbClr val="103184"/>
                          </a:solidFill>
                          <a:uFill>
                            <a:solidFill>
                              <a:srgbClr val="103184"/>
                            </a:solidFill>
                          </a:uFill>
                        </a:rPr>
                        <a:t>irritation</a:t>
                      </a:r>
                      <a:r>
                        <a:rPr sz="2275">
                          <a:solidFill>
                            <a:srgbClr val="103184"/>
                          </a:solidFill>
                          <a:uFill>
                            <a:solidFill>
                              <a:srgbClr val="103184"/>
                            </a:solidFill>
                          </a:uFill>
                        </a:rPr>
                        <a:t> </a:t>
                      </a:r>
                      <a:r>
                        <a:rPr sz="2275">
                          <a:solidFill>
                            <a:srgbClr val="103184"/>
                          </a:solidFill>
                          <a:uFill>
                            <a:solidFill>
                              <a:srgbClr val="103184"/>
                            </a:solidFill>
                          </a:uFill>
                        </a:rPr>
                        <a:t>oculaire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4. </a:t>
                      </a:r>
                      <a:r>
                        <a:rPr sz="2275">
                          <a:solidFill>
                            <a:srgbClr val="103184"/>
                          </a:solidFill>
                          <a:uFill>
                            <a:solidFill>
                              <a:srgbClr val="103184"/>
                            </a:solidFill>
                          </a:uFill>
                        </a:rPr>
                        <a:t>sensibilisation</a:t>
                      </a:r>
                      <a:r>
                        <a:rPr sz="2275">
                          <a:solidFill>
                            <a:srgbClr val="103184"/>
                          </a:solidFill>
                          <a:uFill>
                            <a:solidFill>
                              <a:srgbClr val="103184"/>
                            </a:solidFill>
                          </a:uFill>
                        </a:rPr>
                        <a:t> respiratoire </a:t>
                      </a:r>
                      <a:r>
                        <a:rPr sz="2275">
                          <a:solidFill>
                            <a:srgbClr val="103184"/>
                          </a:solidFill>
                          <a:uFill>
                            <a:solidFill>
                              <a:srgbClr val="103184"/>
                            </a:solidFill>
                          </a:uFill>
                        </a:rPr>
                        <a:t>ou</a:t>
                      </a:r>
                      <a:r>
                        <a:rPr sz="2275">
                          <a:solidFill>
                            <a:srgbClr val="103184"/>
                          </a:solidFill>
                          <a:uFill>
                            <a:solidFill>
                              <a:srgbClr val="103184"/>
                            </a:solidFill>
                          </a:uFill>
                        </a:rPr>
                        <a:t> </a:t>
                      </a:r>
                      <a:r>
                        <a:rPr sz="2275">
                          <a:solidFill>
                            <a:srgbClr val="103184"/>
                          </a:solidFill>
                          <a:uFill>
                            <a:solidFill>
                              <a:srgbClr val="103184"/>
                            </a:solidFill>
                          </a:uFill>
                        </a:rPr>
                        <a:t>cutanée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8. </a:t>
                      </a:r>
                      <a:r>
                        <a:rPr sz="2275">
                          <a:solidFill>
                            <a:srgbClr val="103184"/>
                          </a:solidFill>
                          <a:uFill>
                            <a:solidFill>
                              <a:srgbClr val="103184"/>
                            </a:solidFill>
                          </a:uFill>
                        </a:rPr>
                        <a:t>toxicité</a:t>
                      </a:r>
                      <a:r>
                        <a:rPr sz="2275">
                          <a:solidFill>
                            <a:srgbClr val="103184"/>
                          </a:solidFill>
                          <a:uFill>
                            <a:solidFill>
                              <a:srgbClr val="103184"/>
                            </a:solidFill>
                          </a:uFill>
                        </a:rPr>
                        <a:t> </a:t>
                      </a:r>
                      <a:r>
                        <a:rPr sz="2275">
                          <a:solidFill>
                            <a:srgbClr val="103184"/>
                          </a:solidFill>
                          <a:uFill>
                            <a:solidFill>
                              <a:srgbClr val="103184"/>
                            </a:solidFill>
                          </a:uFill>
                        </a:rPr>
                        <a:t>spécifique</a:t>
                      </a:r>
                      <a:r>
                        <a:rPr sz="2275">
                          <a:solidFill>
                            <a:srgbClr val="103184"/>
                          </a:solidFill>
                          <a:uFill>
                            <a:solidFill>
                              <a:srgbClr val="103184"/>
                            </a:solidFill>
                          </a:uFill>
                        </a:rPr>
                        <a:t> </a:t>
                      </a:r>
                      <a:r>
                        <a:rPr sz="2275">
                          <a:solidFill>
                            <a:srgbClr val="103184"/>
                          </a:solidFill>
                          <a:uFill>
                            <a:solidFill>
                              <a:srgbClr val="103184"/>
                            </a:solidFill>
                          </a:uFill>
                        </a:rPr>
                        <a:t>pour</a:t>
                      </a:r>
                      <a:r>
                        <a:rPr sz="2275">
                          <a:solidFill>
                            <a:srgbClr val="103184"/>
                          </a:solidFill>
                          <a:uFill>
                            <a:solidFill>
                              <a:srgbClr val="103184"/>
                            </a:solidFill>
                          </a:uFill>
                        </a:rPr>
                        <a:t> </a:t>
                      </a:r>
                      <a:r>
                        <a:rPr sz="2275">
                          <a:solidFill>
                            <a:srgbClr val="103184"/>
                          </a:solidFill>
                          <a:uFill>
                            <a:solidFill>
                              <a:srgbClr val="103184"/>
                            </a:solidFill>
                          </a:uFill>
                        </a:rPr>
                        <a:t>certains</a:t>
                      </a:r>
                      <a:r>
                        <a:rPr sz="2275">
                          <a:solidFill>
                            <a:srgbClr val="103184"/>
                          </a:solidFill>
                          <a:uFill>
                            <a:solidFill>
                              <a:srgbClr val="103184"/>
                            </a:solidFill>
                          </a:uFill>
                        </a:rPr>
                        <a:t> </a:t>
                      </a:r>
                      <a:r>
                        <a:rPr sz="2275">
                          <a:solidFill>
                            <a:srgbClr val="103184"/>
                          </a:solidFill>
                          <a:uFill>
                            <a:solidFill>
                              <a:srgbClr val="103184"/>
                            </a:solidFill>
                          </a:uFill>
                        </a:rPr>
                        <a:t>organes</a:t>
                      </a:r>
                      <a:r>
                        <a:rPr sz="2275">
                          <a:solidFill>
                            <a:srgbClr val="103184"/>
                          </a:solidFill>
                          <a:uFill>
                            <a:solidFill>
                              <a:srgbClr val="103184"/>
                            </a:solidFill>
                          </a:uFill>
                        </a:rPr>
                        <a:t> </a:t>
                      </a:r>
                      <a:r>
                        <a:rPr sz="2275">
                          <a:solidFill>
                            <a:srgbClr val="103184"/>
                          </a:solidFill>
                          <a:uFill>
                            <a:solidFill>
                              <a:srgbClr val="103184"/>
                            </a:solidFill>
                          </a:uFill>
                        </a:rPr>
                        <a:t>cibles</a:t>
                      </a:r>
                      <a:r>
                        <a:rPr sz="2275">
                          <a:solidFill>
                            <a:srgbClr val="103184"/>
                          </a:solidFill>
                          <a:uFill>
                            <a:solidFill>
                              <a:srgbClr val="103184"/>
                            </a:solidFill>
                          </a:uFill>
                        </a:rPr>
                        <a:t> – </a:t>
                      </a:r>
                      <a:r>
                        <a:rPr sz="2275">
                          <a:solidFill>
                            <a:srgbClr val="103184"/>
                          </a:solidFill>
                          <a:uFill>
                            <a:solidFill>
                              <a:srgbClr val="103184"/>
                            </a:solidFill>
                          </a:uFill>
                        </a:rPr>
                        <a:t>exposition</a:t>
                      </a:r>
                      <a:r>
                        <a:rPr sz="2275">
                          <a:solidFill>
                            <a:srgbClr val="103184"/>
                          </a:solidFill>
                          <a:uFill>
                            <a:solidFill>
                              <a:srgbClr val="103184"/>
                            </a:solidFill>
                          </a:uFill>
                        </a:rPr>
                        <a:t>  </a:t>
                      </a:r>
                      <a:r>
                        <a:rPr sz="2275">
                          <a:solidFill>
                            <a:srgbClr val="103184"/>
                          </a:solidFill>
                          <a:uFill>
                            <a:solidFill>
                              <a:srgbClr val="103184"/>
                            </a:solidFill>
                          </a:uFill>
                        </a:rPr>
                        <a:t>unique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a:t>
                      </a:r>
                    </a:p>
                  </a:txBody>
                  <a:tcPr marL="63500" marR="63500" marT="63500" marB="63500" anchor="ctr" anchorCtr="0" horzOverflow="overflow">
                    <a:lnL w="18062">
                      <a:solidFill>
                        <a:srgbClr val="91C8EB"/>
                      </a:solidFill>
                      <a:miter lim="400000"/>
                    </a:lnL>
                    <a:lnR w="18062">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r h="1770110">
                <a:tc>
                  <a:txBody>
                    <a:bodyPr/>
                    <a:lstStyle/>
                    <a:p>
                      <a:pPr lvl="2" marL="914400"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2. </a:t>
                      </a:r>
                      <a:r>
                        <a:rPr sz="2275">
                          <a:solidFill>
                            <a:srgbClr val="103184"/>
                          </a:solidFill>
                          <a:uFill>
                            <a:solidFill>
                              <a:srgbClr val="103184"/>
                            </a:solidFill>
                          </a:uFill>
                        </a:rPr>
                        <a:t>corrosion</a:t>
                      </a:r>
                      <a:r>
                        <a:rPr sz="2275">
                          <a:solidFill>
                            <a:srgbClr val="103184"/>
                          </a:solidFill>
                          <a:uFill>
                            <a:solidFill>
                              <a:srgbClr val="103184"/>
                            </a:solidFill>
                          </a:uFill>
                        </a:rPr>
                        <a:t> </a:t>
                      </a:r>
                      <a:r>
                        <a:rPr sz="2275">
                          <a:solidFill>
                            <a:srgbClr val="103184"/>
                          </a:solidFill>
                          <a:uFill>
                            <a:solidFill>
                              <a:srgbClr val="103184"/>
                            </a:solidFill>
                          </a:uFill>
                        </a:rPr>
                        <a:t>cutanée</a:t>
                      </a:r>
                      <a:r>
                        <a:rPr sz="2275">
                          <a:solidFill>
                            <a:srgbClr val="103184"/>
                          </a:solidFill>
                          <a:uFill>
                            <a:solidFill>
                              <a:srgbClr val="103184"/>
                            </a:solidFill>
                          </a:uFill>
                        </a:rPr>
                        <a:t>/</a:t>
                      </a:r>
                      <a:r>
                        <a:rPr sz="2275">
                          <a:solidFill>
                            <a:srgbClr val="103184"/>
                          </a:solidFill>
                          <a:uFill>
                            <a:solidFill>
                              <a:srgbClr val="103184"/>
                            </a:solidFill>
                          </a:uFill>
                        </a:rPr>
                        <a:t>irritation</a:t>
                      </a:r>
                      <a:r>
                        <a:rPr sz="2275">
                          <a:solidFill>
                            <a:srgbClr val="103184"/>
                          </a:solidFill>
                          <a:uFill>
                            <a:solidFill>
                              <a:srgbClr val="103184"/>
                            </a:solidFill>
                          </a:uFill>
                        </a:rPr>
                        <a:t> </a:t>
                      </a:r>
                      <a:r>
                        <a:rPr sz="2275">
                          <a:solidFill>
                            <a:srgbClr val="103184"/>
                          </a:solidFill>
                          <a:uFill>
                            <a:solidFill>
                              <a:srgbClr val="103184"/>
                            </a:solidFill>
                          </a:uFill>
                        </a:rPr>
                        <a:t>cutanée</a:t>
                      </a:r>
                      <a:endParaRPr sz="2275">
                        <a:solidFill>
                          <a:srgbClr val="103184"/>
                        </a:solidFill>
                        <a:uFill>
                          <a:solidFill>
                            <a:srgbClr val="103184"/>
                          </a:solidFill>
                        </a:uFill>
                      </a:endParaRPr>
                    </a:p>
                    <a:p>
                      <a:pPr lvl="2" marL="914400"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3. </a:t>
                      </a:r>
                      <a:r>
                        <a:rPr sz="2275">
                          <a:solidFill>
                            <a:srgbClr val="103184"/>
                          </a:solidFill>
                          <a:uFill>
                            <a:solidFill>
                              <a:srgbClr val="103184"/>
                            </a:solidFill>
                          </a:uFill>
                        </a:rPr>
                        <a:t>lésions</a:t>
                      </a:r>
                      <a:r>
                        <a:rPr sz="2275">
                          <a:solidFill>
                            <a:srgbClr val="103184"/>
                          </a:solidFill>
                          <a:uFill>
                            <a:solidFill>
                              <a:srgbClr val="103184"/>
                            </a:solidFill>
                          </a:uFill>
                        </a:rPr>
                        <a:t> </a:t>
                      </a:r>
                      <a:r>
                        <a:rPr sz="2275">
                          <a:solidFill>
                            <a:srgbClr val="103184"/>
                          </a:solidFill>
                          <a:uFill>
                            <a:solidFill>
                              <a:srgbClr val="103184"/>
                            </a:solidFill>
                          </a:uFill>
                        </a:rPr>
                        <a:t>oculaires</a:t>
                      </a:r>
                      <a:r>
                        <a:rPr sz="2275">
                          <a:solidFill>
                            <a:srgbClr val="103184"/>
                          </a:solidFill>
                          <a:uFill>
                            <a:solidFill>
                              <a:srgbClr val="103184"/>
                            </a:solidFill>
                          </a:uFill>
                        </a:rPr>
                        <a:t> </a:t>
                      </a:r>
                      <a:r>
                        <a:rPr sz="2275">
                          <a:solidFill>
                            <a:srgbClr val="103184"/>
                          </a:solidFill>
                          <a:uFill>
                            <a:solidFill>
                              <a:srgbClr val="103184"/>
                            </a:solidFill>
                          </a:uFill>
                        </a:rPr>
                        <a:t>graves</a:t>
                      </a:r>
                      <a:r>
                        <a:rPr sz="2275">
                          <a:solidFill>
                            <a:srgbClr val="103184"/>
                          </a:solidFill>
                          <a:uFill>
                            <a:solidFill>
                              <a:srgbClr val="103184"/>
                            </a:solidFill>
                          </a:uFill>
                        </a:rPr>
                        <a:t>/</a:t>
                      </a:r>
                      <a:r>
                        <a:rPr sz="2275">
                          <a:solidFill>
                            <a:srgbClr val="103184"/>
                          </a:solidFill>
                          <a:uFill>
                            <a:solidFill>
                              <a:srgbClr val="103184"/>
                            </a:solidFill>
                          </a:uFill>
                        </a:rPr>
                        <a:t>irritation</a:t>
                      </a:r>
                      <a:r>
                        <a:rPr sz="2275">
                          <a:solidFill>
                            <a:srgbClr val="103184"/>
                          </a:solidFill>
                          <a:uFill>
                            <a:solidFill>
                              <a:srgbClr val="103184"/>
                            </a:solidFill>
                          </a:uFill>
                        </a:rPr>
                        <a:t> </a:t>
                      </a:r>
                      <a:r>
                        <a:rPr sz="2275">
                          <a:solidFill>
                            <a:srgbClr val="103184"/>
                          </a:solidFill>
                          <a:uFill>
                            <a:solidFill>
                              <a:srgbClr val="103184"/>
                            </a:solidFill>
                          </a:uFill>
                        </a:rPr>
                        <a:t>oculaire</a:t>
                      </a:r>
                    </a:p>
                  </a:txBody>
                  <a:tcPr marL="63500" marR="63500" marT="63500" marB="63500" anchor="ctr" anchorCtr="0" horzOverflow="overflow">
                    <a:lnL w="18062">
                      <a:solidFill>
                        <a:srgbClr val="91C8EB"/>
                      </a:solidFill>
                      <a:miter lim="400000"/>
                    </a:lnL>
                    <a:lnR w="18062">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bl>
          </a:graphicData>
        </a:graphic>
      </p:graphicFrame>
      <p:pic>
        <p:nvPicPr>
          <p:cNvPr id="1031" name="image61.png" descr="image61.png"/>
          <p:cNvPicPr>
            <a:picLocks noChangeAspect="1"/>
          </p:cNvPicPr>
          <p:nvPr/>
        </p:nvPicPr>
        <p:blipFill>
          <a:blip r:embed="rId7">
            <a:extLst/>
          </a:blip>
          <a:stretch>
            <a:fillRect/>
          </a:stretch>
        </p:blipFill>
        <p:spPr>
          <a:xfrm>
            <a:off x="9455597" y="2908812"/>
            <a:ext cx="1074703" cy="986651"/>
          </a:xfrm>
          <a:prstGeom prst="rect">
            <a:avLst/>
          </a:prstGeom>
          <a:ln w="12700">
            <a:miter lim="400000"/>
          </a:ln>
        </p:spPr>
      </p:pic>
      <p:pic>
        <p:nvPicPr>
          <p:cNvPr id="1032" name="image62.png" descr="image62.png"/>
          <p:cNvPicPr>
            <a:picLocks noChangeAspect="1"/>
          </p:cNvPicPr>
          <p:nvPr/>
        </p:nvPicPr>
        <p:blipFill>
          <a:blip r:embed="rId8">
            <a:extLst/>
          </a:blip>
          <a:stretch>
            <a:fillRect/>
          </a:stretch>
        </p:blipFill>
        <p:spPr>
          <a:xfrm>
            <a:off x="9455597" y="4698434"/>
            <a:ext cx="1074703" cy="986651"/>
          </a:xfrm>
          <a:prstGeom prst="rect">
            <a:avLst/>
          </a:prstGeom>
          <a:ln w="12700">
            <a:miter lim="400000"/>
          </a:ln>
        </p:spPr>
      </p:pic>
      <p:pic>
        <p:nvPicPr>
          <p:cNvPr id="1033" name="image59.png" descr="image59.png"/>
          <p:cNvPicPr>
            <a:picLocks noChangeAspect="1"/>
          </p:cNvPicPr>
          <p:nvPr/>
        </p:nvPicPr>
        <p:blipFill>
          <a:blip r:embed="rId9">
            <a:extLst/>
          </a:blip>
          <a:stretch>
            <a:fillRect/>
          </a:stretch>
        </p:blipFill>
        <p:spPr>
          <a:xfrm>
            <a:off x="9498234" y="7883223"/>
            <a:ext cx="1074703" cy="986649"/>
          </a:xfrm>
          <a:prstGeom prst="rect">
            <a:avLst/>
          </a:prstGeom>
          <a:ln w="12700">
            <a:miter lim="400000"/>
          </a:ln>
        </p:spPr>
      </p:pic>
      <p:sp>
        <p:nvSpPr>
          <p:cNvPr id="1034" name="10 classes de danger pour la santé"/>
          <p:cNvSpPr txBox="1"/>
          <p:nvPr/>
        </p:nvSpPr>
        <p:spPr>
          <a:xfrm>
            <a:off x="850770" y="1602104"/>
            <a:ext cx="7081598" cy="660401"/>
          </a:xfrm>
          <a:prstGeom prst="rect">
            <a:avLst/>
          </a:prstGeom>
          <a:ln w="12700">
            <a:miter lim="400000"/>
          </a:ln>
          <a:extLst>
            <a:ext uri="{C572A759-6A51-4108-AA02-DFA0A04FC94B}">
              <ma14:wrappingTextBoxFlag xmlns:ma14="http://schemas.microsoft.com/office/mac/drawingml/2011/main" val="1"/>
            </a:ext>
          </a:extLst>
        </p:spPr>
        <p:txBody>
          <a:bodyPr wrap="none"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10 classes de </a:t>
            </a:r>
            <a:r>
              <a:rPr>
                <a:solidFill>
                  <a:srgbClr val="103184"/>
                </a:solidFill>
                <a:uFill>
                  <a:solidFill>
                    <a:srgbClr val="103184"/>
                  </a:solidFill>
                </a:uFill>
              </a:rPr>
              <a:t>danger</a:t>
            </a:r>
            <a:r>
              <a:rPr>
                <a:solidFill>
                  <a:srgbClr val="103184"/>
                </a:solidFill>
                <a:uFill>
                  <a:solidFill>
                    <a:srgbClr val="103184"/>
                  </a:solidFill>
                </a:uFill>
              </a:rPr>
              <a:t> </a:t>
            </a:r>
            <a:r>
              <a:rPr>
                <a:solidFill>
                  <a:srgbClr val="103184"/>
                </a:solidFill>
                <a:uFill>
                  <a:solidFill>
                    <a:srgbClr val="103184"/>
                  </a:solidFill>
                </a:uFill>
              </a:rPr>
              <a:t>pour</a:t>
            </a:r>
            <a:r>
              <a:rPr>
                <a:solidFill>
                  <a:srgbClr val="103184"/>
                </a:solidFill>
                <a:uFill>
                  <a:solidFill>
                    <a:srgbClr val="103184"/>
                  </a:solidFill>
                </a:uFill>
              </a:rPr>
              <a:t> la santé</a:t>
            </a:r>
          </a:p>
        </p:txBody>
      </p:sp>
      <p:sp>
        <p:nvSpPr>
          <p:cNvPr id="1035" name="Les différentes classes de danger"/>
          <p:cNvSpPr txBox="1"/>
          <p:nvPr>
            <p:ph type="title"/>
          </p:nvPr>
        </p:nvSpPr>
        <p:spPr>
          <a:xfrm>
            <a:off x="758612" y="325119"/>
            <a:ext cx="9259149" cy="1300481"/>
          </a:xfrm>
          <a:prstGeom prst="rect">
            <a:avLst/>
          </a:prstGeom>
        </p:spPr>
        <p:txBody>
          <a:bodyPr lIns="0" tIns="0" rIns="0" bIns="0"/>
          <a:lstStyle/>
          <a:p>
            <a:pPr algn="r" defTabSz="1300480">
              <a:defRPr b="1" sz="4266">
                <a:solidFill>
                  <a:srgbClr val="FFFFFF"/>
                </a:solidFill>
                <a:uFill>
                  <a:solidFill>
                    <a:srgbClr val="FFFFFF"/>
                  </a:solidFill>
                </a:uFill>
                <a:latin typeface="Arial"/>
                <a:ea typeface="Arial"/>
                <a:cs typeface="Arial"/>
                <a:sym typeface="Arial"/>
              </a:defRPr>
            </a:pPr>
            <a:r>
              <a:rPr sz="3982"/>
              <a:t>Les </a:t>
            </a:r>
            <a:r>
              <a:rPr sz="3982"/>
              <a:t>différentes</a:t>
            </a:r>
            <a:r>
              <a:rPr sz="3982"/>
              <a:t> classes de </a:t>
            </a:r>
            <a:r>
              <a:rPr sz="3982"/>
              <a:t>danger</a:t>
            </a:r>
          </a:p>
        </p:txBody>
      </p:sp>
      <p:sp>
        <p:nvSpPr>
          <p:cNvPr id="1036" name="29"/>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29</a:t>
            </a:r>
          </a:p>
        </p:txBody>
      </p:sp>
    </p:spTree>
  </p:cSld>
  <p:clrMapOvr>
    <a:masterClrMapping/>
  </p:clrMapOvr>
  <p:transition xmlns:p14="http://schemas.microsoft.com/office/powerpoint/2010/main" spd="med" advClick="0" advTm="0"/>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31"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32"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33"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34"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35"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36"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37"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40" name="Grouper"/>
          <p:cNvGrpSpPr/>
          <p:nvPr/>
        </p:nvGrpSpPr>
        <p:grpSpPr>
          <a:xfrm>
            <a:off x="-2600961" y="4876800"/>
            <a:ext cx="2059095" cy="4334934"/>
            <a:chOff x="0" y="0"/>
            <a:chExt cx="2059093" cy="4334933"/>
          </a:xfrm>
        </p:grpSpPr>
        <p:sp>
          <p:nvSpPr>
            <p:cNvPr id="138"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39"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43" name="Grouper"/>
          <p:cNvGrpSpPr/>
          <p:nvPr/>
        </p:nvGrpSpPr>
        <p:grpSpPr>
          <a:xfrm>
            <a:off x="13221546" y="8726311"/>
            <a:ext cx="3084125" cy="1027289"/>
            <a:chOff x="0" y="0"/>
            <a:chExt cx="3084124" cy="1027288"/>
          </a:xfrm>
        </p:grpSpPr>
        <p:sp>
          <p:nvSpPr>
            <p:cNvPr id="141"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2"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44"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45"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46"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47"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50" name="Grouper"/>
          <p:cNvGrpSpPr/>
          <p:nvPr/>
        </p:nvGrpSpPr>
        <p:grpSpPr>
          <a:xfrm>
            <a:off x="7913499" y="8915560"/>
            <a:ext cx="4874541" cy="778934"/>
            <a:chOff x="0" y="0"/>
            <a:chExt cx="4874540" cy="778932"/>
          </a:xfrm>
        </p:grpSpPr>
        <p:pic>
          <p:nvPicPr>
            <p:cNvPr id="148"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49"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51" name="Produits chimiques"/>
          <p:cNvSpPr txBox="1"/>
          <p:nvPr>
            <p:ph type="title"/>
          </p:nvPr>
        </p:nvSpPr>
        <p:spPr>
          <a:xfrm>
            <a:off x="647982" y="388337"/>
            <a:ext cx="11803664" cy="1280162"/>
          </a:xfrm>
          <a:prstGeom prst="rect">
            <a:avLst/>
          </a:prstGeom>
        </p:spPr>
        <p:txBody>
          <a:bodyPr lIns="0" tIns="0" rIns="0" bIns="0"/>
          <a:lstStyle/>
          <a:p>
            <a:pPr algn="l" defTabSz="1300480">
              <a:defRPr b="1" sz="4266">
                <a:solidFill>
                  <a:srgbClr val="FFFFFF"/>
                </a:solidFill>
                <a:uFill>
                  <a:solidFill>
                    <a:srgbClr val="FFFFFF"/>
                  </a:solidFill>
                </a:uFill>
                <a:latin typeface="Arial"/>
                <a:ea typeface="Arial"/>
                <a:cs typeface="Arial"/>
                <a:sym typeface="Arial"/>
              </a:defRPr>
            </a:pPr>
            <a:r>
              <a:t>Produits</a:t>
            </a:r>
            <a:r>
              <a:t> </a:t>
            </a:r>
            <a:r>
              <a:t>chimiques</a:t>
            </a:r>
          </a:p>
        </p:txBody>
      </p:sp>
      <p:sp>
        <p:nvSpPr>
          <p:cNvPr id="152" name="Figure"/>
          <p:cNvSpPr/>
          <p:nvPr/>
        </p:nvSpPr>
        <p:spPr>
          <a:xfrm>
            <a:off x="2183272" y="3883378"/>
            <a:ext cx="8401202" cy="338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10800" y="21600"/>
                  <a:pt x="10800" y="21600"/>
                  <a:pt x="10800" y="21600"/>
                </a:cubicBezTo>
                <a:lnTo>
                  <a:pt x="10800" y="21600"/>
                </a:lnTo>
                <a:cubicBezTo>
                  <a:pt x="4835" y="21600"/>
                  <a:pt x="0" y="16765"/>
                  <a:pt x="0" y="10800"/>
                </a:cubicBezTo>
                <a:cubicBezTo>
                  <a:pt x="0" y="10800"/>
                  <a:pt x="0" y="10800"/>
                  <a:pt x="0" y="10800"/>
                </a:cubicBezTo>
                <a:close/>
              </a:path>
            </a:pathLst>
          </a:custGeom>
          <a:solidFill>
            <a:srgbClr val="000000">
              <a:alpha val="0"/>
            </a:srgbClr>
          </a:solidFill>
          <a:ln w="54186">
            <a:solidFill>
              <a:srgbClr val="FFFF00"/>
            </a:solidFill>
          </a:ln>
        </p:spPr>
        <p:txBody>
          <a:bodyPr lIns="72248" tIns="72248" rIns="72248" bIns="72248" anchor="ctr"/>
          <a:lstStyle/>
          <a:p>
            <a:pPr defTabSz="830862">
              <a:defRPr sz="3413">
                <a:solidFill>
                  <a:srgbClr val="FFFFFF"/>
                </a:solidFill>
              </a:defRPr>
            </a:pPr>
          </a:p>
        </p:txBody>
      </p:sp>
      <p:pic>
        <p:nvPicPr>
          <p:cNvPr id="153" name="image9.png" descr="image9.png"/>
          <p:cNvPicPr>
            <a:picLocks noChangeAspect="1"/>
          </p:cNvPicPr>
          <p:nvPr/>
        </p:nvPicPr>
        <p:blipFill>
          <a:blip r:embed="rId7">
            <a:extLst/>
          </a:blip>
          <a:stretch>
            <a:fillRect/>
          </a:stretch>
        </p:blipFill>
        <p:spPr>
          <a:xfrm>
            <a:off x="5867964" y="7134577"/>
            <a:ext cx="1214686" cy="1214686"/>
          </a:xfrm>
          <a:prstGeom prst="rect">
            <a:avLst/>
          </a:prstGeom>
          <a:ln w="12700">
            <a:miter lim="400000"/>
          </a:ln>
        </p:spPr>
      </p:pic>
      <p:pic>
        <p:nvPicPr>
          <p:cNvPr id="154" name="image10.png" descr="image10.png"/>
          <p:cNvPicPr>
            <a:picLocks noChangeAspect="1"/>
          </p:cNvPicPr>
          <p:nvPr/>
        </p:nvPicPr>
        <p:blipFill>
          <a:blip r:embed="rId8">
            <a:extLst/>
          </a:blip>
          <a:stretch>
            <a:fillRect/>
          </a:stretch>
        </p:blipFill>
        <p:spPr>
          <a:xfrm>
            <a:off x="10419645" y="4967111"/>
            <a:ext cx="1212427" cy="1214685"/>
          </a:xfrm>
          <a:prstGeom prst="rect">
            <a:avLst/>
          </a:prstGeom>
          <a:ln w="12700">
            <a:miter lim="400000"/>
          </a:ln>
        </p:spPr>
      </p:pic>
      <p:pic>
        <p:nvPicPr>
          <p:cNvPr id="155" name="image11.png" descr="image11.png"/>
          <p:cNvPicPr>
            <a:picLocks noChangeAspect="1"/>
          </p:cNvPicPr>
          <p:nvPr/>
        </p:nvPicPr>
        <p:blipFill>
          <a:blip r:embed="rId9">
            <a:extLst/>
          </a:blip>
          <a:stretch>
            <a:fillRect/>
          </a:stretch>
        </p:blipFill>
        <p:spPr>
          <a:xfrm>
            <a:off x="5867964" y="2691271"/>
            <a:ext cx="1214686" cy="1214685"/>
          </a:xfrm>
          <a:prstGeom prst="rect">
            <a:avLst/>
          </a:prstGeom>
          <a:ln w="12700">
            <a:miter lim="400000"/>
          </a:ln>
        </p:spPr>
      </p:pic>
      <p:pic>
        <p:nvPicPr>
          <p:cNvPr id="156" name="image12.png" descr="image12.png"/>
          <p:cNvPicPr>
            <a:picLocks noChangeAspect="1"/>
          </p:cNvPicPr>
          <p:nvPr/>
        </p:nvPicPr>
        <p:blipFill>
          <a:blip r:embed="rId10">
            <a:extLst/>
          </a:blip>
          <a:stretch>
            <a:fillRect/>
          </a:stretch>
        </p:blipFill>
        <p:spPr>
          <a:xfrm>
            <a:off x="8877582" y="3233137"/>
            <a:ext cx="1309512" cy="1316286"/>
          </a:xfrm>
          <a:prstGeom prst="rect">
            <a:avLst/>
          </a:prstGeom>
          <a:ln w="12700">
            <a:miter lim="400000"/>
          </a:ln>
        </p:spPr>
      </p:pic>
      <p:pic>
        <p:nvPicPr>
          <p:cNvPr id="157" name="image13.png" descr="image13.png"/>
          <p:cNvPicPr>
            <a:picLocks noChangeAspect="1"/>
          </p:cNvPicPr>
          <p:nvPr/>
        </p:nvPicPr>
        <p:blipFill>
          <a:blip r:embed="rId11">
            <a:extLst/>
          </a:blip>
          <a:stretch>
            <a:fillRect/>
          </a:stretch>
        </p:blipFill>
        <p:spPr>
          <a:xfrm>
            <a:off x="2591928" y="3233137"/>
            <a:ext cx="1309512" cy="1309512"/>
          </a:xfrm>
          <a:prstGeom prst="rect">
            <a:avLst/>
          </a:prstGeom>
          <a:ln w="12700">
            <a:miter lim="400000"/>
          </a:ln>
        </p:spPr>
      </p:pic>
      <p:pic>
        <p:nvPicPr>
          <p:cNvPr id="158" name="image14.png" descr="image14.png"/>
          <p:cNvPicPr>
            <a:picLocks noChangeAspect="1"/>
          </p:cNvPicPr>
          <p:nvPr/>
        </p:nvPicPr>
        <p:blipFill>
          <a:blip r:embed="rId12">
            <a:extLst/>
          </a:blip>
          <a:stretch>
            <a:fillRect/>
          </a:stretch>
        </p:blipFill>
        <p:spPr>
          <a:xfrm>
            <a:off x="2833512" y="6592711"/>
            <a:ext cx="1214685" cy="1207913"/>
          </a:xfrm>
          <a:prstGeom prst="rect">
            <a:avLst/>
          </a:prstGeom>
          <a:ln w="12700">
            <a:miter lim="400000"/>
          </a:ln>
        </p:spPr>
      </p:pic>
      <p:pic>
        <p:nvPicPr>
          <p:cNvPr id="159" name="image15.png" descr="image15.png"/>
          <p:cNvPicPr>
            <a:picLocks noChangeAspect="1"/>
          </p:cNvPicPr>
          <p:nvPr/>
        </p:nvPicPr>
        <p:blipFill>
          <a:blip r:embed="rId13">
            <a:extLst/>
          </a:blip>
          <a:stretch>
            <a:fillRect/>
          </a:stretch>
        </p:blipFill>
        <p:spPr>
          <a:xfrm>
            <a:off x="9013049" y="6701084"/>
            <a:ext cx="1210170" cy="1216944"/>
          </a:xfrm>
          <a:prstGeom prst="rect">
            <a:avLst/>
          </a:prstGeom>
          <a:ln w="12700">
            <a:miter lim="400000"/>
          </a:ln>
        </p:spPr>
      </p:pic>
      <p:pic>
        <p:nvPicPr>
          <p:cNvPr id="160" name="image12.png" descr="image12.png"/>
          <p:cNvPicPr>
            <a:picLocks noChangeAspect="1"/>
          </p:cNvPicPr>
          <p:nvPr/>
        </p:nvPicPr>
        <p:blipFill>
          <a:blip r:embed="rId10">
            <a:extLst/>
          </a:blip>
          <a:stretch>
            <a:fillRect/>
          </a:stretch>
        </p:blipFill>
        <p:spPr>
          <a:xfrm>
            <a:off x="1099538" y="4967111"/>
            <a:ext cx="1309512" cy="1316286"/>
          </a:xfrm>
          <a:prstGeom prst="rect">
            <a:avLst/>
          </a:prstGeom>
          <a:ln w="12700">
            <a:miter lim="400000"/>
          </a:ln>
        </p:spPr>
      </p:pic>
      <p:pic>
        <p:nvPicPr>
          <p:cNvPr id="161" name="image16.png" descr="image16.png"/>
          <p:cNvPicPr>
            <a:picLocks noChangeAspect="1"/>
          </p:cNvPicPr>
          <p:nvPr/>
        </p:nvPicPr>
        <p:blipFill>
          <a:blip r:embed="rId14">
            <a:extLst/>
          </a:blip>
          <a:stretch>
            <a:fillRect/>
          </a:stretch>
        </p:blipFill>
        <p:spPr>
          <a:xfrm>
            <a:off x="4350739" y="3991751"/>
            <a:ext cx="4088836" cy="3007361"/>
          </a:xfrm>
          <a:prstGeom prst="rect">
            <a:avLst/>
          </a:prstGeom>
          <a:ln w="12700">
            <a:miter lim="400000"/>
          </a:ln>
        </p:spPr>
      </p:pic>
      <p:sp>
        <p:nvSpPr>
          <p:cNvPr id="162" name="3"/>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a:t>
            </a:r>
          </a:p>
        </p:txBody>
      </p:sp>
      <p:pic>
        <p:nvPicPr>
          <p:cNvPr id="163" name="image17.png" descr="image17.png"/>
          <p:cNvPicPr>
            <a:picLocks noChangeAspect="1"/>
          </p:cNvPicPr>
          <p:nvPr/>
        </p:nvPicPr>
        <p:blipFill>
          <a:blip r:embed="rId15">
            <a:extLst/>
          </a:blip>
          <a:stretch>
            <a:fillRect/>
          </a:stretch>
        </p:blipFill>
        <p:spPr>
          <a:xfrm>
            <a:off x="3510845" y="2739812"/>
            <a:ext cx="1074703" cy="986651"/>
          </a:xfrm>
          <a:prstGeom prst="rect">
            <a:avLst/>
          </a:prstGeom>
          <a:ln w="12700">
            <a:miter lim="400000"/>
          </a:ln>
        </p:spPr>
      </p:pic>
      <p:pic>
        <p:nvPicPr>
          <p:cNvPr id="164" name="image18.png" descr="image18.png"/>
          <p:cNvPicPr>
            <a:picLocks noChangeAspect="1"/>
          </p:cNvPicPr>
          <p:nvPr/>
        </p:nvPicPr>
        <p:blipFill>
          <a:blip r:embed="rId16">
            <a:extLst/>
          </a:blip>
          <a:stretch>
            <a:fillRect/>
          </a:stretch>
        </p:blipFill>
        <p:spPr>
          <a:xfrm>
            <a:off x="9726507" y="2691271"/>
            <a:ext cx="1092765" cy="987113"/>
          </a:xfrm>
          <a:prstGeom prst="rect">
            <a:avLst/>
          </a:prstGeom>
          <a:ln w="12700">
            <a:miter lim="400000"/>
          </a:ln>
        </p:spPr>
      </p:pic>
      <p:pic>
        <p:nvPicPr>
          <p:cNvPr id="165" name="image19.png" descr="image19.png"/>
          <p:cNvPicPr>
            <a:picLocks noChangeAspect="1"/>
          </p:cNvPicPr>
          <p:nvPr/>
        </p:nvPicPr>
        <p:blipFill>
          <a:blip r:embed="rId17">
            <a:extLst/>
          </a:blip>
          <a:stretch>
            <a:fillRect/>
          </a:stretch>
        </p:blipFill>
        <p:spPr>
          <a:xfrm>
            <a:off x="2183271" y="7424702"/>
            <a:ext cx="1074703" cy="986649"/>
          </a:xfrm>
          <a:prstGeom prst="rect">
            <a:avLst/>
          </a:prstGeom>
          <a:ln w="12700">
            <a:miter lim="400000"/>
          </a:ln>
        </p:spPr>
      </p:pic>
      <p:pic>
        <p:nvPicPr>
          <p:cNvPr id="166" name="image20.png" descr="image20.png"/>
          <p:cNvPicPr>
            <a:picLocks noChangeAspect="1"/>
          </p:cNvPicPr>
          <p:nvPr/>
        </p:nvPicPr>
        <p:blipFill>
          <a:blip r:embed="rId18">
            <a:extLst/>
          </a:blip>
          <a:stretch>
            <a:fillRect/>
          </a:stretch>
        </p:blipFill>
        <p:spPr>
          <a:xfrm>
            <a:off x="6716890" y="2235201"/>
            <a:ext cx="1074703" cy="986649"/>
          </a:xfrm>
          <a:prstGeom prst="rect">
            <a:avLst/>
          </a:prstGeom>
          <a:ln w="12700">
            <a:miter lim="400000"/>
          </a:ln>
        </p:spPr>
      </p:pic>
      <p:pic>
        <p:nvPicPr>
          <p:cNvPr id="167" name="image21.png" descr="image21.png"/>
          <p:cNvPicPr>
            <a:picLocks noChangeAspect="1"/>
          </p:cNvPicPr>
          <p:nvPr/>
        </p:nvPicPr>
        <p:blipFill>
          <a:blip r:embed="rId19">
            <a:extLst/>
          </a:blip>
          <a:stretch>
            <a:fillRect/>
          </a:stretch>
        </p:blipFill>
        <p:spPr>
          <a:xfrm>
            <a:off x="6716890" y="7800623"/>
            <a:ext cx="1074703" cy="986650"/>
          </a:xfrm>
          <a:prstGeom prst="rect">
            <a:avLst/>
          </a:prstGeom>
          <a:ln w="12700">
            <a:miter lim="400000"/>
          </a:ln>
        </p:spPr>
      </p:pic>
      <p:pic>
        <p:nvPicPr>
          <p:cNvPr id="168" name="image22.png" descr="image22.png"/>
          <p:cNvPicPr>
            <a:picLocks noChangeAspect="1"/>
          </p:cNvPicPr>
          <p:nvPr/>
        </p:nvPicPr>
        <p:blipFill>
          <a:blip r:embed="rId20">
            <a:extLst/>
          </a:blip>
          <a:stretch>
            <a:fillRect/>
          </a:stretch>
        </p:blipFill>
        <p:spPr>
          <a:xfrm>
            <a:off x="11338559" y="4454596"/>
            <a:ext cx="1074704" cy="986649"/>
          </a:xfrm>
          <a:prstGeom prst="rect">
            <a:avLst/>
          </a:prstGeom>
          <a:ln w="12700">
            <a:miter lim="400000"/>
          </a:ln>
        </p:spPr>
      </p:pic>
      <p:pic>
        <p:nvPicPr>
          <p:cNvPr id="169" name="image23.png" descr="image23.png"/>
          <p:cNvPicPr>
            <a:picLocks noChangeAspect="1"/>
          </p:cNvPicPr>
          <p:nvPr/>
        </p:nvPicPr>
        <p:blipFill>
          <a:blip r:embed="rId21">
            <a:extLst/>
          </a:blip>
          <a:stretch>
            <a:fillRect/>
          </a:stretch>
        </p:blipFill>
        <p:spPr>
          <a:xfrm>
            <a:off x="10047111" y="7424702"/>
            <a:ext cx="1074703" cy="986649"/>
          </a:xfrm>
          <a:prstGeom prst="rect">
            <a:avLst/>
          </a:prstGeom>
          <a:ln w="12700">
            <a:miter lim="400000"/>
          </a:ln>
        </p:spPr>
      </p:pic>
      <p:pic>
        <p:nvPicPr>
          <p:cNvPr id="170" name="image24.png" descr="image24.png"/>
          <p:cNvPicPr>
            <a:picLocks noChangeAspect="1"/>
          </p:cNvPicPr>
          <p:nvPr/>
        </p:nvPicPr>
        <p:blipFill>
          <a:blip r:embed="rId22">
            <a:extLst/>
          </a:blip>
          <a:stretch>
            <a:fillRect/>
          </a:stretch>
        </p:blipFill>
        <p:spPr>
          <a:xfrm>
            <a:off x="7791591" y="6931377"/>
            <a:ext cx="1074704" cy="986651"/>
          </a:xfrm>
          <a:prstGeom prst="rect">
            <a:avLst/>
          </a:prstGeom>
          <a:ln w="12700">
            <a:miter lim="400000"/>
          </a:ln>
        </p:spPr>
      </p:pic>
      <p:pic>
        <p:nvPicPr>
          <p:cNvPr id="171" name="image25.png" descr="image25.png"/>
          <p:cNvPicPr>
            <a:picLocks noChangeAspect="1"/>
          </p:cNvPicPr>
          <p:nvPr/>
        </p:nvPicPr>
        <p:blipFill>
          <a:blip r:embed="rId23">
            <a:extLst/>
          </a:blip>
          <a:stretch>
            <a:fillRect/>
          </a:stretch>
        </p:blipFill>
        <p:spPr>
          <a:xfrm>
            <a:off x="4350739" y="6722529"/>
            <a:ext cx="1074703" cy="986650"/>
          </a:xfrm>
          <a:prstGeom prst="rect">
            <a:avLst/>
          </a:prstGeom>
          <a:ln w="12700">
            <a:miter lim="400000"/>
          </a:ln>
        </p:spPr>
      </p:pic>
      <p:sp>
        <p:nvSpPr>
          <p:cNvPr id="172" name="3"/>
          <p:cNvSpPr txBox="1"/>
          <p:nvPr/>
        </p:nvSpPr>
        <p:spPr>
          <a:xfrm>
            <a:off x="541866" y="9482666"/>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defRPr sz="3413">
                <a:solidFill>
                  <a:srgbClr val="91C8EB"/>
                </a:solidFill>
                <a:uFill>
                  <a:solidFill>
                    <a:srgbClr val="91C8EB"/>
                  </a:solidFill>
                </a:uFill>
              </a:defRPr>
            </a:pPr>
            <a:r>
              <a:rPr sz="1422">
                <a:solidFill>
                  <a:srgbClr val="103184"/>
                </a:solidFill>
                <a:uFill>
                  <a:solidFill>
                    <a:srgbClr val="103184"/>
                  </a:solidFill>
                </a:uFill>
              </a:rPr>
              <a:t>3</a:t>
            </a:r>
          </a:p>
        </p:txBody>
      </p:sp>
      <p:pic>
        <p:nvPicPr>
          <p:cNvPr id="173" name="image18.png" descr="image18.png"/>
          <p:cNvPicPr>
            <a:picLocks noChangeAspect="1"/>
          </p:cNvPicPr>
          <p:nvPr/>
        </p:nvPicPr>
        <p:blipFill>
          <a:blip r:embed="rId16">
            <a:extLst/>
          </a:blip>
          <a:stretch>
            <a:fillRect/>
          </a:stretch>
        </p:blipFill>
        <p:spPr>
          <a:xfrm>
            <a:off x="758613" y="6099154"/>
            <a:ext cx="1092765" cy="987113"/>
          </a:xfrm>
          <a:prstGeom prst="rect">
            <a:avLst/>
          </a:prstGeom>
          <a:ln w="12700">
            <a:miter lim="400000"/>
          </a:ln>
        </p:spPr>
      </p:pic>
    </p:spTree>
  </p:cSld>
  <p:clrMapOvr>
    <a:masterClrMapping/>
  </p:clrMapOvr>
  <p:transition xmlns:p14="http://schemas.microsoft.com/office/powerpoint/2010/main" spd="med" advClick="0" advTm="0"/>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038"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39"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040"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041"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042"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43"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44"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047" name="Grouper"/>
          <p:cNvGrpSpPr/>
          <p:nvPr/>
        </p:nvGrpSpPr>
        <p:grpSpPr>
          <a:xfrm>
            <a:off x="-2600961" y="4876800"/>
            <a:ext cx="2059095" cy="4334934"/>
            <a:chOff x="0" y="0"/>
            <a:chExt cx="2059093" cy="4334933"/>
          </a:xfrm>
        </p:grpSpPr>
        <p:sp>
          <p:nvSpPr>
            <p:cNvPr id="1045"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046"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050" name="Grouper"/>
          <p:cNvGrpSpPr/>
          <p:nvPr/>
        </p:nvGrpSpPr>
        <p:grpSpPr>
          <a:xfrm>
            <a:off x="13221546" y="8726311"/>
            <a:ext cx="3084125" cy="1027289"/>
            <a:chOff x="0" y="0"/>
            <a:chExt cx="3084124" cy="1027288"/>
          </a:xfrm>
        </p:grpSpPr>
        <p:sp>
          <p:nvSpPr>
            <p:cNvPr id="1048"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049"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051"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052"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053"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054"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057" name="Grouper"/>
          <p:cNvGrpSpPr/>
          <p:nvPr/>
        </p:nvGrpSpPr>
        <p:grpSpPr>
          <a:xfrm>
            <a:off x="7913499" y="8915560"/>
            <a:ext cx="4874541" cy="778934"/>
            <a:chOff x="0" y="0"/>
            <a:chExt cx="4874540" cy="778932"/>
          </a:xfrm>
        </p:grpSpPr>
        <p:pic>
          <p:nvPicPr>
            <p:cNvPr id="1055"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056"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graphicFrame>
        <p:nvGraphicFramePr>
          <p:cNvPr id="1058" name="Tableau 1"/>
          <p:cNvGraphicFramePr/>
          <p:nvPr/>
        </p:nvGraphicFramePr>
        <p:xfrm>
          <a:off x="1924069" y="2622278"/>
          <a:ext cx="9001444" cy="496259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001444"/>
              </a:tblGrid>
              <a:tr h="807116">
                <a:tc>
                  <a:txBody>
                    <a:bodyPr/>
                    <a:lstStyle/>
                    <a:p>
                      <a:pPr marL="457200" algn="l" defTabSz="914400">
                        <a:defRPr>
                          <a:solidFill>
                            <a:srgbClr val="91C8EB"/>
                          </a:solidFill>
                          <a:uFill>
                            <a:solidFill>
                              <a:srgbClr val="91C8EB"/>
                            </a:solidFill>
                          </a:uFill>
                          <a:latin typeface="Arial"/>
                          <a:ea typeface="Arial"/>
                          <a:cs typeface="Arial"/>
                          <a:sym typeface="Arial"/>
                        </a:defRPr>
                      </a:pPr>
                    </a:p>
                  </a:txBody>
                  <a:tcPr marL="63500" marR="63500" marT="63500" marB="63500" anchor="ctr" anchorCtr="0" horzOverflow="overflow">
                    <a:lnL w="18062">
                      <a:solidFill>
                        <a:srgbClr val="91C8EB"/>
                      </a:solidFill>
                      <a:miter lim="400000"/>
                    </a:lnL>
                    <a:lnR w="18062">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r h="4155479">
                <a:tc>
                  <a:txBody>
                    <a:bodyPr/>
                    <a:lstStyle/>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a:t>
                      </a: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4. </a:t>
                      </a:r>
                      <a:r>
                        <a:rPr sz="2275">
                          <a:solidFill>
                            <a:srgbClr val="103184"/>
                          </a:solidFill>
                          <a:uFill>
                            <a:solidFill>
                              <a:srgbClr val="103184"/>
                            </a:solidFill>
                          </a:uFill>
                        </a:rPr>
                        <a:t>sensibilisation</a:t>
                      </a:r>
                      <a:r>
                        <a:rPr sz="2275">
                          <a:solidFill>
                            <a:srgbClr val="103184"/>
                          </a:solidFill>
                          <a:uFill>
                            <a:solidFill>
                              <a:srgbClr val="103184"/>
                            </a:solidFill>
                          </a:uFill>
                        </a:rPr>
                        <a:t> respiratoire </a:t>
                      </a:r>
                      <a:r>
                        <a:rPr sz="2275">
                          <a:solidFill>
                            <a:srgbClr val="103184"/>
                          </a:solidFill>
                          <a:uFill>
                            <a:solidFill>
                              <a:srgbClr val="103184"/>
                            </a:solidFill>
                          </a:uFill>
                        </a:rPr>
                        <a:t>ou</a:t>
                      </a:r>
                      <a:r>
                        <a:rPr sz="2275">
                          <a:solidFill>
                            <a:srgbClr val="103184"/>
                          </a:solidFill>
                          <a:uFill>
                            <a:solidFill>
                              <a:srgbClr val="103184"/>
                            </a:solidFill>
                          </a:uFill>
                        </a:rPr>
                        <a:t> </a:t>
                      </a:r>
                      <a:r>
                        <a:rPr sz="2275">
                          <a:solidFill>
                            <a:srgbClr val="103184"/>
                          </a:solidFill>
                          <a:uFill>
                            <a:solidFill>
                              <a:srgbClr val="103184"/>
                            </a:solidFill>
                          </a:uFill>
                        </a:rPr>
                        <a:t>cutanée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a:t>
                      </a:r>
                      <a:r>
                        <a:rPr sz="2275">
                          <a:solidFill>
                            <a:srgbClr val="103184"/>
                          </a:solidFill>
                          <a:uFill>
                            <a:solidFill>
                              <a:srgbClr val="103184"/>
                            </a:solidFill>
                          </a:uFill>
                        </a:rPr>
                        <a:t>	5. </a:t>
                      </a:r>
                      <a:r>
                        <a:rPr sz="2275">
                          <a:solidFill>
                            <a:srgbClr val="103184"/>
                          </a:solidFill>
                          <a:uFill>
                            <a:solidFill>
                              <a:srgbClr val="103184"/>
                            </a:solidFill>
                          </a:uFill>
                        </a:rPr>
                        <a:t>mutagénicité</a:t>
                      </a:r>
                      <a:r>
                        <a:rPr sz="2275">
                          <a:solidFill>
                            <a:srgbClr val="103184"/>
                          </a:solidFill>
                          <a:uFill>
                            <a:solidFill>
                              <a:srgbClr val="103184"/>
                            </a:solidFill>
                          </a:uFill>
                        </a:rPr>
                        <a:t> sur les </a:t>
                      </a:r>
                      <a:r>
                        <a:rPr sz="2275">
                          <a:solidFill>
                            <a:srgbClr val="103184"/>
                          </a:solidFill>
                          <a:uFill>
                            <a:solidFill>
                              <a:srgbClr val="103184"/>
                            </a:solidFill>
                          </a:uFill>
                        </a:rPr>
                        <a:t>cellules</a:t>
                      </a:r>
                      <a:r>
                        <a:rPr sz="2275">
                          <a:solidFill>
                            <a:srgbClr val="103184"/>
                          </a:solidFill>
                          <a:uFill>
                            <a:solidFill>
                              <a:srgbClr val="103184"/>
                            </a:solidFill>
                          </a:uFill>
                        </a:rPr>
                        <a:t> </a:t>
                      </a:r>
                      <a:r>
                        <a:rPr sz="2275">
                          <a:solidFill>
                            <a:srgbClr val="103184"/>
                          </a:solidFill>
                          <a:uFill>
                            <a:solidFill>
                              <a:srgbClr val="103184"/>
                            </a:solidFill>
                          </a:uFill>
                        </a:rPr>
                        <a:t>germinales</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6. </a:t>
                      </a:r>
                      <a:r>
                        <a:rPr sz="2275">
                          <a:solidFill>
                            <a:srgbClr val="103184"/>
                          </a:solidFill>
                          <a:uFill>
                            <a:solidFill>
                              <a:srgbClr val="103184"/>
                            </a:solidFill>
                          </a:uFill>
                        </a:rPr>
                        <a:t>cancérogénicité</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7. </a:t>
                      </a:r>
                      <a:r>
                        <a:rPr sz="2275">
                          <a:solidFill>
                            <a:srgbClr val="103184"/>
                          </a:solidFill>
                          <a:uFill>
                            <a:solidFill>
                              <a:srgbClr val="103184"/>
                            </a:solidFill>
                          </a:uFill>
                        </a:rPr>
                        <a:t>toxicité</a:t>
                      </a:r>
                      <a:r>
                        <a:rPr sz="2275">
                          <a:solidFill>
                            <a:srgbClr val="103184"/>
                          </a:solidFill>
                          <a:uFill>
                            <a:solidFill>
                              <a:srgbClr val="103184"/>
                            </a:solidFill>
                          </a:uFill>
                        </a:rPr>
                        <a:t> </a:t>
                      </a:r>
                      <a:r>
                        <a:rPr sz="2275">
                          <a:solidFill>
                            <a:srgbClr val="103184"/>
                          </a:solidFill>
                          <a:uFill>
                            <a:solidFill>
                              <a:srgbClr val="103184"/>
                            </a:solidFill>
                          </a:uFill>
                        </a:rPr>
                        <a:t>pour</a:t>
                      </a:r>
                      <a:r>
                        <a:rPr sz="2275">
                          <a:solidFill>
                            <a:srgbClr val="103184"/>
                          </a:solidFill>
                          <a:uFill>
                            <a:solidFill>
                              <a:srgbClr val="103184"/>
                            </a:solidFill>
                          </a:uFill>
                        </a:rPr>
                        <a:t> la </a:t>
                      </a:r>
                      <a:r>
                        <a:rPr sz="2275">
                          <a:solidFill>
                            <a:srgbClr val="103184"/>
                          </a:solidFill>
                          <a:uFill>
                            <a:solidFill>
                              <a:srgbClr val="103184"/>
                            </a:solidFill>
                          </a:uFill>
                        </a:rPr>
                        <a:t>réproduction</a:t>
                      </a:r>
                      <a:r>
                        <a:rPr sz="2275">
                          <a:solidFill>
                            <a:srgbClr val="103184"/>
                          </a:solidFill>
                          <a:uFill>
                            <a:solidFill>
                              <a:srgbClr val="103184"/>
                            </a:solidFill>
                          </a:uFill>
                        </a:rPr>
                        <a:t> </a:t>
                      </a: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8. </a:t>
                      </a:r>
                      <a:r>
                        <a:rPr sz="2275">
                          <a:solidFill>
                            <a:srgbClr val="103184"/>
                          </a:solidFill>
                          <a:uFill>
                            <a:solidFill>
                              <a:srgbClr val="103184"/>
                            </a:solidFill>
                          </a:uFill>
                        </a:rPr>
                        <a:t>toxicité</a:t>
                      </a:r>
                      <a:r>
                        <a:rPr sz="2275">
                          <a:solidFill>
                            <a:srgbClr val="103184"/>
                          </a:solidFill>
                          <a:uFill>
                            <a:solidFill>
                              <a:srgbClr val="103184"/>
                            </a:solidFill>
                          </a:uFill>
                        </a:rPr>
                        <a:t> </a:t>
                      </a:r>
                      <a:r>
                        <a:rPr sz="2275">
                          <a:solidFill>
                            <a:srgbClr val="103184"/>
                          </a:solidFill>
                          <a:uFill>
                            <a:solidFill>
                              <a:srgbClr val="103184"/>
                            </a:solidFill>
                          </a:uFill>
                        </a:rPr>
                        <a:t>spécifique</a:t>
                      </a:r>
                      <a:r>
                        <a:rPr sz="2275">
                          <a:solidFill>
                            <a:srgbClr val="103184"/>
                          </a:solidFill>
                          <a:uFill>
                            <a:solidFill>
                              <a:srgbClr val="103184"/>
                            </a:solidFill>
                          </a:uFill>
                        </a:rPr>
                        <a:t> </a:t>
                      </a:r>
                      <a:r>
                        <a:rPr sz="2275">
                          <a:solidFill>
                            <a:srgbClr val="103184"/>
                          </a:solidFill>
                          <a:uFill>
                            <a:solidFill>
                              <a:srgbClr val="103184"/>
                            </a:solidFill>
                          </a:uFill>
                        </a:rPr>
                        <a:t>pour</a:t>
                      </a:r>
                      <a:r>
                        <a:rPr sz="2275">
                          <a:solidFill>
                            <a:srgbClr val="103184"/>
                          </a:solidFill>
                          <a:uFill>
                            <a:solidFill>
                              <a:srgbClr val="103184"/>
                            </a:solidFill>
                          </a:uFill>
                        </a:rPr>
                        <a:t> </a:t>
                      </a:r>
                      <a:r>
                        <a:rPr sz="2275">
                          <a:solidFill>
                            <a:srgbClr val="103184"/>
                          </a:solidFill>
                          <a:uFill>
                            <a:solidFill>
                              <a:srgbClr val="103184"/>
                            </a:solidFill>
                          </a:uFill>
                        </a:rPr>
                        <a:t>certains</a:t>
                      </a:r>
                      <a:r>
                        <a:rPr sz="2275">
                          <a:solidFill>
                            <a:srgbClr val="103184"/>
                          </a:solidFill>
                          <a:uFill>
                            <a:solidFill>
                              <a:srgbClr val="103184"/>
                            </a:solidFill>
                          </a:uFill>
                        </a:rPr>
                        <a:t> </a:t>
                      </a:r>
                      <a:r>
                        <a:rPr sz="2275">
                          <a:solidFill>
                            <a:srgbClr val="103184"/>
                          </a:solidFill>
                          <a:uFill>
                            <a:solidFill>
                              <a:srgbClr val="103184"/>
                            </a:solidFill>
                          </a:uFill>
                        </a:rPr>
                        <a:t>organes</a:t>
                      </a:r>
                      <a:r>
                        <a:rPr sz="2275">
                          <a:solidFill>
                            <a:srgbClr val="103184"/>
                          </a:solidFill>
                          <a:uFill>
                            <a:solidFill>
                              <a:srgbClr val="103184"/>
                            </a:solidFill>
                          </a:uFill>
                        </a:rPr>
                        <a:t> </a:t>
                      </a:r>
                      <a:r>
                        <a:rPr sz="2275">
                          <a:solidFill>
                            <a:srgbClr val="103184"/>
                          </a:solidFill>
                          <a:uFill>
                            <a:solidFill>
                              <a:srgbClr val="103184"/>
                            </a:solidFill>
                          </a:uFill>
                        </a:rPr>
                        <a:t>cibles</a:t>
                      </a:r>
                      <a:r>
                        <a:rPr sz="2275">
                          <a:solidFill>
                            <a:srgbClr val="103184"/>
                          </a:solidFill>
                          <a:uFill>
                            <a:solidFill>
                              <a:srgbClr val="103184"/>
                            </a:solidFill>
                          </a:uFill>
                        </a:rPr>
                        <a:t> –</a:t>
                      </a:r>
                      <a:r>
                        <a:rPr sz="2275">
                          <a:solidFill>
                            <a:srgbClr val="103184"/>
                          </a:solidFill>
                          <a:uFill>
                            <a:solidFill>
                              <a:srgbClr val="103184"/>
                            </a:solidFill>
                          </a:uFill>
                        </a:rPr>
                        <a:t>exposition</a:t>
                      </a:r>
                      <a:r>
                        <a:rPr sz="2275">
                          <a:solidFill>
                            <a:srgbClr val="103184"/>
                          </a:solidFill>
                          <a:uFill>
                            <a:solidFill>
                              <a:srgbClr val="103184"/>
                            </a:solidFill>
                          </a:uFill>
                        </a:rPr>
                        <a:t>  </a:t>
                      </a:r>
                      <a:r>
                        <a:rPr sz="2275">
                          <a:solidFill>
                            <a:srgbClr val="103184"/>
                          </a:solidFill>
                          <a:uFill>
                            <a:solidFill>
                              <a:srgbClr val="103184"/>
                            </a:solidFill>
                          </a:uFill>
                        </a:rPr>
                        <a:t>unique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9. </a:t>
                      </a:r>
                      <a:r>
                        <a:rPr sz="2275">
                          <a:solidFill>
                            <a:srgbClr val="103184"/>
                          </a:solidFill>
                          <a:uFill>
                            <a:solidFill>
                              <a:srgbClr val="103184"/>
                            </a:solidFill>
                          </a:uFill>
                        </a:rPr>
                        <a:t>toxicité</a:t>
                      </a:r>
                      <a:r>
                        <a:rPr sz="2275">
                          <a:solidFill>
                            <a:srgbClr val="103184"/>
                          </a:solidFill>
                          <a:uFill>
                            <a:solidFill>
                              <a:srgbClr val="103184"/>
                            </a:solidFill>
                          </a:uFill>
                        </a:rPr>
                        <a:t> </a:t>
                      </a:r>
                      <a:r>
                        <a:rPr sz="2275">
                          <a:solidFill>
                            <a:srgbClr val="103184"/>
                          </a:solidFill>
                          <a:uFill>
                            <a:solidFill>
                              <a:srgbClr val="103184"/>
                            </a:solidFill>
                          </a:uFill>
                        </a:rPr>
                        <a:t>spécifique</a:t>
                      </a:r>
                      <a:r>
                        <a:rPr sz="2275">
                          <a:solidFill>
                            <a:srgbClr val="103184"/>
                          </a:solidFill>
                          <a:uFill>
                            <a:solidFill>
                              <a:srgbClr val="103184"/>
                            </a:solidFill>
                          </a:uFill>
                        </a:rPr>
                        <a:t> </a:t>
                      </a:r>
                      <a:r>
                        <a:rPr sz="2275">
                          <a:solidFill>
                            <a:srgbClr val="103184"/>
                          </a:solidFill>
                          <a:uFill>
                            <a:solidFill>
                              <a:srgbClr val="103184"/>
                            </a:solidFill>
                          </a:uFill>
                        </a:rPr>
                        <a:t>pour</a:t>
                      </a:r>
                      <a:r>
                        <a:rPr sz="2275">
                          <a:solidFill>
                            <a:srgbClr val="103184"/>
                          </a:solidFill>
                          <a:uFill>
                            <a:solidFill>
                              <a:srgbClr val="103184"/>
                            </a:solidFill>
                          </a:uFill>
                        </a:rPr>
                        <a:t> </a:t>
                      </a:r>
                      <a:r>
                        <a:rPr sz="2275">
                          <a:solidFill>
                            <a:srgbClr val="103184"/>
                          </a:solidFill>
                          <a:uFill>
                            <a:solidFill>
                              <a:srgbClr val="103184"/>
                            </a:solidFill>
                          </a:uFill>
                        </a:rPr>
                        <a:t>certains</a:t>
                      </a:r>
                      <a:r>
                        <a:rPr sz="2275">
                          <a:solidFill>
                            <a:srgbClr val="103184"/>
                          </a:solidFill>
                          <a:uFill>
                            <a:solidFill>
                              <a:srgbClr val="103184"/>
                            </a:solidFill>
                          </a:uFill>
                        </a:rPr>
                        <a:t> </a:t>
                      </a:r>
                      <a:r>
                        <a:rPr sz="2275">
                          <a:solidFill>
                            <a:srgbClr val="103184"/>
                          </a:solidFill>
                          <a:uFill>
                            <a:solidFill>
                              <a:srgbClr val="103184"/>
                            </a:solidFill>
                          </a:uFill>
                        </a:rPr>
                        <a:t>organes</a:t>
                      </a:r>
                      <a:r>
                        <a:rPr sz="2275">
                          <a:solidFill>
                            <a:srgbClr val="103184"/>
                          </a:solidFill>
                          <a:uFill>
                            <a:solidFill>
                              <a:srgbClr val="103184"/>
                            </a:solidFill>
                          </a:uFill>
                        </a:rPr>
                        <a:t> </a:t>
                      </a:r>
                      <a:r>
                        <a:rPr sz="2275">
                          <a:solidFill>
                            <a:srgbClr val="103184"/>
                          </a:solidFill>
                          <a:uFill>
                            <a:solidFill>
                              <a:srgbClr val="103184"/>
                            </a:solidFill>
                          </a:uFill>
                        </a:rPr>
                        <a:t>cibles</a:t>
                      </a:r>
                      <a:r>
                        <a:rPr sz="2275">
                          <a:solidFill>
                            <a:srgbClr val="103184"/>
                          </a:solidFill>
                          <a:uFill>
                            <a:solidFill>
                              <a:srgbClr val="103184"/>
                            </a:solidFill>
                          </a:uFill>
                        </a:rPr>
                        <a:t> –</a:t>
                      </a:r>
                      <a:r>
                        <a:rPr sz="2275">
                          <a:solidFill>
                            <a:srgbClr val="103184"/>
                          </a:solidFill>
                          <a:uFill>
                            <a:solidFill>
                              <a:srgbClr val="103184"/>
                            </a:solidFill>
                          </a:uFill>
                        </a:rPr>
                        <a:t>exposition</a:t>
                      </a:r>
                      <a:r>
                        <a:rPr sz="2275">
                          <a:solidFill>
                            <a:srgbClr val="103184"/>
                          </a:solidFill>
                          <a:uFill>
                            <a:solidFill>
                              <a:srgbClr val="103184"/>
                            </a:solidFill>
                          </a:uFill>
                        </a:rPr>
                        <a:t>  </a:t>
                      </a:r>
                      <a:r>
                        <a:rPr sz="2275">
                          <a:solidFill>
                            <a:srgbClr val="103184"/>
                          </a:solidFill>
                          <a:uFill>
                            <a:solidFill>
                              <a:srgbClr val="103184"/>
                            </a:solidFill>
                          </a:uFill>
                        </a:rPr>
                        <a:t>répétée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10. </a:t>
                      </a:r>
                      <a:r>
                        <a:rPr sz="2275">
                          <a:solidFill>
                            <a:srgbClr val="103184"/>
                          </a:solidFill>
                          <a:uFill>
                            <a:solidFill>
                              <a:srgbClr val="103184"/>
                            </a:solidFill>
                          </a:uFill>
                        </a:rPr>
                        <a:t>danger</a:t>
                      </a:r>
                      <a:r>
                        <a:rPr sz="2275">
                          <a:solidFill>
                            <a:srgbClr val="103184"/>
                          </a:solidFill>
                          <a:uFill>
                            <a:solidFill>
                              <a:srgbClr val="103184"/>
                            </a:solidFill>
                          </a:uFill>
                        </a:rPr>
                        <a:t> </a:t>
                      </a:r>
                      <a:r>
                        <a:rPr sz="2275">
                          <a:solidFill>
                            <a:srgbClr val="103184"/>
                          </a:solidFill>
                          <a:uFill>
                            <a:solidFill>
                              <a:srgbClr val="103184"/>
                            </a:solidFill>
                          </a:uFill>
                        </a:rPr>
                        <a:t>par</a:t>
                      </a:r>
                      <a:r>
                        <a:rPr sz="2275">
                          <a:solidFill>
                            <a:srgbClr val="103184"/>
                          </a:solidFill>
                          <a:uFill>
                            <a:solidFill>
                              <a:srgbClr val="103184"/>
                            </a:solidFill>
                          </a:uFill>
                        </a:rPr>
                        <a:t> </a:t>
                      </a:r>
                      <a:r>
                        <a:rPr sz="2275">
                          <a:solidFill>
                            <a:srgbClr val="103184"/>
                          </a:solidFill>
                          <a:uFill>
                            <a:solidFill>
                              <a:srgbClr val="103184"/>
                            </a:solidFill>
                          </a:uFill>
                        </a:rPr>
                        <a:t>aspiration</a:t>
                      </a:r>
                      <a:endParaRPr sz="2275">
                        <a:solidFill>
                          <a:srgbClr val="103184"/>
                        </a:solidFill>
                        <a:uFill>
                          <a:solidFill>
                            <a:srgbClr val="103184"/>
                          </a:solidFill>
                        </a:uFill>
                      </a:endParaRPr>
                    </a:p>
                  </a:txBody>
                  <a:tcPr marL="63500" marR="63500" marT="63500" marB="63500" anchor="ctr" anchorCtr="0" horzOverflow="overflow">
                    <a:lnL w="18062">
                      <a:solidFill>
                        <a:srgbClr val="91C8EB"/>
                      </a:solidFill>
                      <a:miter lim="400000"/>
                    </a:lnL>
                    <a:lnR w="18062">
                      <a:solidFill>
                        <a:srgbClr val="91C8EB"/>
                      </a:solidFill>
                      <a:miter lim="400000"/>
                    </a:lnR>
                    <a:lnT w="18062">
                      <a:solidFill>
                        <a:srgbClr val="91C8EB"/>
                      </a:solidFill>
                      <a:miter lim="400000"/>
                    </a:lnT>
                    <a:lnB w="18062">
                      <a:solidFill>
                        <a:srgbClr val="91C8EB"/>
                      </a:solidFill>
                      <a:miter lim="400000"/>
                    </a:lnB>
                    <a:solidFill>
                      <a:srgbClr val="000000">
                        <a:alpha val="0"/>
                      </a:srgbClr>
                    </a:solidFill>
                  </a:tcPr>
                </a:tc>
              </a:tr>
            </a:tbl>
          </a:graphicData>
        </a:graphic>
      </p:graphicFrame>
      <p:pic>
        <p:nvPicPr>
          <p:cNvPr id="1059" name="image63.png" descr="image63.png"/>
          <p:cNvPicPr>
            <a:picLocks noChangeAspect="1"/>
          </p:cNvPicPr>
          <p:nvPr/>
        </p:nvPicPr>
        <p:blipFill>
          <a:blip r:embed="rId7">
            <a:extLst/>
          </a:blip>
          <a:stretch>
            <a:fillRect/>
          </a:stretch>
        </p:blipFill>
        <p:spPr>
          <a:xfrm>
            <a:off x="9438650" y="3219591"/>
            <a:ext cx="1074703" cy="986650"/>
          </a:xfrm>
          <a:prstGeom prst="rect">
            <a:avLst/>
          </a:prstGeom>
          <a:ln w="12700">
            <a:miter lim="400000"/>
          </a:ln>
        </p:spPr>
      </p:pic>
      <p:sp>
        <p:nvSpPr>
          <p:cNvPr id="1060" name="10 classes de danger pour la santé"/>
          <p:cNvSpPr txBox="1"/>
          <p:nvPr/>
        </p:nvSpPr>
        <p:spPr>
          <a:xfrm>
            <a:off x="850770" y="1602104"/>
            <a:ext cx="7081598" cy="660401"/>
          </a:xfrm>
          <a:prstGeom prst="rect">
            <a:avLst/>
          </a:prstGeom>
          <a:ln w="12700">
            <a:miter lim="400000"/>
          </a:ln>
          <a:extLst>
            <a:ext uri="{C572A759-6A51-4108-AA02-DFA0A04FC94B}">
              <ma14:wrappingTextBoxFlag xmlns:ma14="http://schemas.microsoft.com/office/mac/drawingml/2011/main" val="1"/>
            </a:ext>
          </a:extLst>
        </p:spPr>
        <p:txBody>
          <a:bodyPr wrap="none"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10 classes de </a:t>
            </a:r>
            <a:r>
              <a:rPr>
                <a:solidFill>
                  <a:srgbClr val="103184"/>
                </a:solidFill>
                <a:uFill>
                  <a:solidFill>
                    <a:srgbClr val="103184"/>
                  </a:solidFill>
                </a:uFill>
              </a:rPr>
              <a:t>danger</a:t>
            </a:r>
            <a:r>
              <a:rPr>
                <a:solidFill>
                  <a:srgbClr val="103184"/>
                </a:solidFill>
                <a:uFill>
                  <a:solidFill>
                    <a:srgbClr val="103184"/>
                  </a:solidFill>
                </a:uFill>
              </a:rPr>
              <a:t> </a:t>
            </a:r>
            <a:r>
              <a:rPr>
                <a:solidFill>
                  <a:srgbClr val="103184"/>
                </a:solidFill>
                <a:uFill>
                  <a:solidFill>
                    <a:srgbClr val="103184"/>
                  </a:solidFill>
                </a:uFill>
              </a:rPr>
              <a:t>pour</a:t>
            </a:r>
            <a:r>
              <a:rPr>
                <a:solidFill>
                  <a:srgbClr val="103184"/>
                </a:solidFill>
                <a:uFill>
                  <a:solidFill>
                    <a:srgbClr val="103184"/>
                  </a:solidFill>
                </a:uFill>
              </a:rPr>
              <a:t> la santé</a:t>
            </a:r>
          </a:p>
        </p:txBody>
      </p:sp>
      <p:sp>
        <p:nvSpPr>
          <p:cNvPr id="1061" name="Les différentes classes de danger"/>
          <p:cNvSpPr txBox="1"/>
          <p:nvPr>
            <p:ph type="title"/>
          </p:nvPr>
        </p:nvSpPr>
        <p:spPr>
          <a:xfrm>
            <a:off x="758612" y="325119"/>
            <a:ext cx="9259149" cy="1300481"/>
          </a:xfrm>
          <a:prstGeom prst="rect">
            <a:avLst/>
          </a:prstGeom>
        </p:spPr>
        <p:txBody>
          <a:bodyPr lIns="0" tIns="0" rIns="0" bIns="0"/>
          <a:lstStyle/>
          <a:p>
            <a:pPr algn="r" defTabSz="1300480">
              <a:defRPr b="1" sz="4266">
                <a:solidFill>
                  <a:srgbClr val="FFFFFF"/>
                </a:solidFill>
                <a:uFill>
                  <a:solidFill>
                    <a:srgbClr val="FFFFFF"/>
                  </a:solidFill>
                </a:uFill>
                <a:latin typeface="Arial"/>
                <a:ea typeface="Arial"/>
                <a:cs typeface="Arial"/>
                <a:sym typeface="Arial"/>
              </a:defRPr>
            </a:pPr>
            <a:r>
              <a:rPr sz="3982"/>
              <a:t>Les </a:t>
            </a:r>
            <a:r>
              <a:rPr sz="3982"/>
              <a:t>différentes</a:t>
            </a:r>
            <a:r>
              <a:rPr sz="3982"/>
              <a:t> classes de </a:t>
            </a:r>
            <a:r>
              <a:rPr sz="3982"/>
              <a:t>danger</a:t>
            </a:r>
          </a:p>
        </p:txBody>
      </p:sp>
      <p:sp>
        <p:nvSpPr>
          <p:cNvPr id="1062" name="30"/>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30</a:t>
            </a:r>
          </a:p>
        </p:txBody>
      </p:sp>
    </p:spTree>
  </p:cSld>
  <p:clrMapOvr>
    <a:masterClrMapping/>
  </p:clrMapOvr>
  <p:transition xmlns:p14="http://schemas.microsoft.com/office/powerpoint/2010/main" spd="med" advClick="0" advTm="0"/>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064"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65"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066"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067"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068"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69"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70"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073" name="Grouper"/>
          <p:cNvGrpSpPr/>
          <p:nvPr/>
        </p:nvGrpSpPr>
        <p:grpSpPr>
          <a:xfrm>
            <a:off x="-2600961" y="4876800"/>
            <a:ext cx="2059095" cy="4334934"/>
            <a:chOff x="0" y="0"/>
            <a:chExt cx="2059093" cy="4334933"/>
          </a:xfrm>
        </p:grpSpPr>
        <p:sp>
          <p:nvSpPr>
            <p:cNvPr id="1071"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072"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076" name="Grouper"/>
          <p:cNvGrpSpPr/>
          <p:nvPr/>
        </p:nvGrpSpPr>
        <p:grpSpPr>
          <a:xfrm>
            <a:off x="13221546" y="8726311"/>
            <a:ext cx="3084125" cy="1027289"/>
            <a:chOff x="0" y="0"/>
            <a:chExt cx="3084124" cy="1027288"/>
          </a:xfrm>
        </p:grpSpPr>
        <p:sp>
          <p:nvSpPr>
            <p:cNvPr id="1074"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075"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077"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078"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079"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080"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083" name="Grouper"/>
          <p:cNvGrpSpPr/>
          <p:nvPr/>
        </p:nvGrpSpPr>
        <p:grpSpPr>
          <a:xfrm>
            <a:off x="7913499" y="8915560"/>
            <a:ext cx="4874541" cy="778934"/>
            <a:chOff x="0" y="0"/>
            <a:chExt cx="4874540" cy="778932"/>
          </a:xfrm>
        </p:grpSpPr>
        <p:pic>
          <p:nvPicPr>
            <p:cNvPr id="1081"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082"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graphicFrame>
        <p:nvGraphicFramePr>
          <p:cNvPr id="1084" name="Tableau 1"/>
          <p:cNvGraphicFramePr/>
          <p:nvPr/>
        </p:nvGraphicFramePr>
        <p:xfrm>
          <a:off x="1434948" y="2804160"/>
          <a:ext cx="10120146" cy="260096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120145"/>
              </a:tblGrid>
              <a:tr h="364366">
                <a:tc>
                  <a:txBody>
                    <a:bodyPr/>
                    <a:lstStyle/>
                    <a:p>
                      <a:pPr marL="457200" algn="l" defTabSz="914400">
                        <a:defRPr>
                          <a:solidFill>
                            <a:srgbClr val="91C8EB"/>
                          </a:solidFill>
                          <a:uFill>
                            <a:solidFill>
                              <a:srgbClr val="91C8EB"/>
                            </a:solidFill>
                          </a:uFill>
                          <a:latin typeface="Arial"/>
                          <a:ea typeface="Arial"/>
                          <a:cs typeface="Arial"/>
                          <a:sym typeface="Arial"/>
                        </a:defRPr>
                      </a:pPr>
                    </a:p>
                  </a:txBody>
                  <a:tcPr marL="63500" marR="63500" marT="63500" marB="63500" anchor="ctr" anchorCtr="0" horzOverflow="overflow">
                    <a:lnL w="18062">
                      <a:solidFill>
                        <a:srgbClr val="000000"/>
                      </a:solidFill>
                      <a:miter lim="400000"/>
                    </a:lnL>
                    <a:lnR w="40640">
                      <a:solidFill>
                        <a:srgbClr val="91C8EB"/>
                      </a:solidFill>
                      <a:miter lim="400000"/>
                    </a:lnR>
                    <a:lnT w="40640">
                      <a:solidFill>
                        <a:srgbClr val="91C8EB"/>
                      </a:solidFill>
                      <a:miter lim="400000"/>
                    </a:lnT>
                    <a:lnB w="18062">
                      <a:solidFill>
                        <a:srgbClr val="91C8EB"/>
                      </a:solidFill>
                      <a:miter lim="400000"/>
                    </a:lnB>
                    <a:solidFill>
                      <a:srgbClr val="000000">
                        <a:alpha val="0"/>
                      </a:srgbClr>
                    </a:solidFill>
                  </a:tcPr>
                </a:tc>
              </a:tr>
              <a:tr h="2236593">
                <a:tc>
                  <a:txBody>
                    <a:bodyPr/>
                    <a:lstStyle/>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r>
                        <a:rPr sz="2275">
                          <a:solidFill>
                            <a:srgbClr val="103184"/>
                          </a:solidFill>
                          <a:uFill>
                            <a:solidFill>
                              <a:srgbClr val="103184"/>
                            </a:solidFill>
                          </a:uFill>
                        </a:rPr>
                        <a:t>	1. </a:t>
                      </a:r>
                      <a:r>
                        <a:rPr sz="2275">
                          <a:solidFill>
                            <a:srgbClr val="103184"/>
                          </a:solidFill>
                          <a:uFill>
                            <a:solidFill>
                              <a:srgbClr val="103184"/>
                            </a:solidFill>
                          </a:uFill>
                        </a:rPr>
                        <a:t>toxicité</a:t>
                      </a:r>
                      <a:r>
                        <a:rPr sz="2275">
                          <a:solidFill>
                            <a:srgbClr val="103184"/>
                          </a:solidFill>
                          <a:uFill>
                            <a:solidFill>
                              <a:srgbClr val="103184"/>
                            </a:solidFill>
                          </a:uFill>
                        </a:rPr>
                        <a:t> </a:t>
                      </a:r>
                      <a:r>
                        <a:rPr sz="2275">
                          <a:solidFill>
                            <a:srgbClr val="103184"/>
                          </a:solidFill>
                          <a:uFill>
                            <a:solidFill>
                              <a:srgbClr val="103184"/>
                            </a:solidFill>
                          </a:uFill>
                        </a:rPr>
                        <a:t>aiguë</a:t>
                      </a:r>
                      <a:r>
                        <a:rPr sz="2275">
                          <a:solidFill>
                            <a:srgbClr val="103184"/>
                          </a:solidFill>
                          <a:uFill>
                            <a:solidFill>
                              <a:srgbClr val="103184"/>
                            </a:solidFill>
                          </a:uFill>
                        </a:rPr>
                        <a:t> </a:t>
                      </a:r>
                      <a:r>
                        <a:rPr sz="2275">
                          <a:solidFill>
                            <a:srgbClr val="103184"/>
                          </a:solidFill>
                          <a:uFill>
                            <a:solidFill>
                              <a:srgbClr val="103184"/>
                            </a:solidFill>
                          </a:uFill>
                        </a:rPr>
                        <a:t>pour</a:t>
                      </a:r>
                      <a:r>
                        <a:rPr sz="2275">
                          <a:solidFill>
                            <a:srgbClr val="103184"/>
                          </a:solidFill>
                          <a:uFill>
                            <a:solidFill>
                              <a:srgbClr val="103184"/>
                            </a:solidFill>
                          </a:uFill>
                        </a:rPr>
                        <a:t> </a:t>
                      </a:r>
                      <a:r>
                        <a:rPr sz="2275">
                          <a:solidFill>
                            <a:srgbClr val="103184"/>
                          </a:solidFill>
                          <a:uFill>
                            <a:solidFill>
                              <a:srgbClr val="103184"/>
                            </a:solidFill>
                          </a:uFill>
                        </a:rPr>
                        <a:t>l’environnement</a:t>
                      </a:r>
                      <a:r>
                        <a:rPr sz="2275">
                          <a:solidFill>
                            <a:srgbClr val="103184"/>
                          </a:solidFill>
                          <a:uFill>
                            <a:solidFill>
                              <a:srgbClr val="103184"/>
                            </a:solidFill>
                          </a:uFill>
                        </a:rPr>
                        <a:t> </a:t>
                      </a:r>
                      <a:r>
                        <a:rPr sz="2275">
                          <a:solidFill>
                            <a:srgbClr val="103184"/>
                          </a:solidFill>
                          <a:uFill>
                            <a:solidFill>
                              <a:srgbClr val="103184"/>
                            </a:solidFill>
                          </a:uFill>
                        </a:rPr>
                        <a:t>aquatique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br>
                        <a:rPr sz="2275">
                          <a:solidFill>
                            <a:srgbClr val="103184"/>
                          </a:solidFill>
                          <a:uFill>
                            <a:solidFill>
                              <a:srgbClr val="103184"/>
                            </a:solidFill>
                          </a:uFill>
                        </a:rPr>
                      </a:br>
                      <a:r>
                        <a:rPr sz="2275">
                          <a:solidFill>
                            <a:srgbClr val="103184"/>
                          </a:solidFill>
                          <a:uFill>
                            <a:solidFill>
                              <a:srgbClr val="103184"/>
                            </a:solidFill>
                          </a:uFill>
                        </a:rPr>
                        <a:t>	2. </a:t>
                      </a:r>
                      <a:r>
                        <a:rPr sz="2275">
                          <a:solidFill>
                            <a:srgbClr val="103184"/>
                          </a:solidFill>
                          <a:uFill>
                            <a:solidFill>
                              <a:srgbClr val="103184"/>
                            </a:solidFill>
                          </a:uFill>
                        </a:rPr>
                        <a:t>toxicité</a:t>
                      </a:r>
                      <a:r>
                        <a:rPr sz="2275">
                          <a:solidFill>
                            <a:srgbClr val="103184"/>
                          </a:solidFill>
                          <a:uFill>
                            <a:solidFill>
                              <a:srgbClr val="103184"/>
                            </a:solidFill>
                          </a:uFill>
                        </a:rPr>
                        <a:t> </a:t>
                      </a:r>
                      <a:r>
                        <a:rPr sz="2275">
                          <a:solidFill>
                            <a:srgbClr val="103184"/>
                          </a:solidFill>
                          <a:uFill>
                            <a:solidFill>
                              <a:srgbClr val="103184"/>
                            </a:solidFill>
                          </a:uFill>
                        </a:rPr>
                        <a:t>chronique</a:t>
                      </a:r>
                      <a:r>
                        <a:rPr sz="2275">
                          <a:solidFill>
                            <a:srgbClr val="103184"/>
                          </a:solidFill>
                          <a:uFill>
                            <a:solidFill>
                              <a:srgbClr val="103184"/>
                            </a:solidFill>
                          </a:uFill>
                        </a:rPr>
                        <a:t> </a:t>
                      </a:r>
                      <a:r>
                        <a:rPr sz="2275">
                          <a:solidFill>
                            <a:srgbClr val="103184"/>
                          </a:solidFill>
                          <a:uFill>
                            <a:solidFill>
                              <a:srgbClr val="103184"/>
                            </a:solidFill>
                          </a:uFill>
                        </a:rPr>
                        <a:t>pour</a:t>
                      </a:r>
                      <a:r>
                        <a:rPr sz="2275">
                          <a:solidFill>
                            <a:srgbClr val="103184"/>
                          </a:solidFill>
                          <a:uFill>
                            <a:solidFill>
                              <a:srgbClr val="103184"/>
                            </a:solidFill>
                          </a:uFill>
                        </a:rPr>
                        <a:t> </a:t>
                      </a:r>
                      <a:r>
                        <a:rPr sz="2275">
                          <a:solidFill>
                            <a:srgbClr val="103184"/>
                          </a:solidFill>
                          <a:uFill>
                            <a:solidFill>
                              <a:srgbClr val="103184"/>
                            </a:solidFill>
                          </a:uFill>
                        </a:rPr>
                        <a:t>l’environnement</a:t>
                      </a:r>
                      <a:r>
                        <a:rPr sz="2275">
                          <a:solidFill>
                            <a:srgbClr val="103184"/>
                          </a:solidFill>
                          <a:uFill>
                            <a:solidFill>
                              <a:srgbClr val="103184"/>
                            </a:solidFill>
                          </a:uFill>
                        </a:rPr>
                        <a:t> </a:t>
                      </a:r>
                      <a:r>
                        <a:rPr sz="2275">
                          <a:solidFill>
                            <a:srgbClr val="103184"/>
                          </a:solidFill>
                          <a:uFill>
                            <a:solidFill>
                              <a:srgbClr val="103184"/>
                            </a:solidFill>
                          </a:uFill>
                        </a:rPr>
                        <a:t>aquatique</a:t>
                      </a:r>
                      <a:endParaRPr sz="2275">
                        <a:solidFill>
                          <a:srgbClr val="103184"/>
                        </a:solidFill>
                        <a:uFill>
                          <a:solidFill>
                            <a:srgbClr val="103184"/>
                          </a:solidFill>
                        </a:uFill>
                      </a:endParaRPr>
                    </a:p>
                    <a:p>
                      <a:pPr algn="l" defTabSz="1300480">
                        <a:lnSpc>
                          <a:spcPts val="1900"/>
                        </a:lnSpc>
                        <a:spcBef>
                          <a:spcPts val="600"/>
                        </a:spcBef>
                        <a:tabLst>
                          <a:tab pos="1257300" algn="l"/>
                        </a:tabLst>
                        <a:defRPr sz="2560">
                          <a:solidFill>
                            <a:srgbClr val="91C8EB"/>
                          </a:solidFill>
                          <a:uFill>
                            <a:solidFill>
                              <a:srgbClr val="91C8EB"/>
                            </a:solidFill>
                          </a:uFill>
                          <a:latin typeface="Arial"/>
                          <a:ea typeface="Arial"/>
                          <a:cs typeface="Arial"/>
                          <a:sym typeface="Arial"/>
                        </a:defRPr>
                      </a:pPr>
                      <a:br>
                        <a:rPr sz="2275">
                          <a:solidFill>
                            <a:srgbClr val="103184"/>
                          </a:solidFill>
                          <a:uFill>
                            <a:solidFill>
                              <a:srgbClr val="103184"/>
                            </a:solidFill>
                          </a:uFill>
                        </a:rPr>
                      </a:br>
                      <a:r>
                        <a:rPr sz="2275">
                          <a:solidFill>
                            <a:srgbClr val="103184"/>
                          </a:solidFill>
                          <a:uFill>
                            <a:solidFill>
                              <a:srgbClr val="103184"/>
                            </a:solidFill>
                          </a:uFill>
                        </a:rPr>
                        <a:t>	3. </a:t>
                      </a:r>
                      <a:r>
                        <a:rPr sz="2275">
                          <a:solidFill>
                            <a:srgbClr val="103184"/>
                          </a:solidFill>
                          <a:uFill>
                            <a:solidFill>
                              <a:srgbClr val="103184"/>
                            </a:solidFill>
                          </a:uFill>
                        </a:rPr>
                        <a:t>danger</a:t>
                      </a:r>
                      <a:r>
                        <a:rPr sz="2275">
                          <a:solidFill>
                            <a:srgbClr val="103184"/>
                          </a:solidFill>
                          <a:uFill>
                            <a:solidFill>
                              <a:srgbClr val="103184"/>
                            </a:solidFill>
                          </a:uFill>
                        </a:rPr>
                        <a:t> </a:t>
                      </a:r>
                      <a:r>
                        <a:rPr sz="2275">
                          <a:solidFill>
                            <a:srgbClr val="103184"/>
                          </a:solidFill>
                          <a:uFill>
                            <a:solidFill>
                              <a:srgbClr val="103184"/>
                            </a:solidFill>
                          </a:uFill>
                        </a:rPr>
                        <a:t>pour</a:t>
                      </a:r>
                      <a:r>
                        <a:rPr sz="2275">
                          <a:solidFill>
                            <a:srgbClr val="103184"/>
                          </a:solidFill>
                          <a:uFill>
                            <a:solidFill>
                              <a:srgbClr val="103184"/>
                            </a:solidFill>
                          </a:uFill>
                        </a:rPr>
                        <a:t> la </a:t>
                      </a:r>
                      <a:r>
                        <a:rPr sz="2275">
                          <a:solidFill>
                            <a:srgbClr val="103184"/>
                          </a:solidFill>
                          <a:uFill>
                            <a:solidFill>
                              <a:srgbClr val="103184"/>
                            </a:solidFill>
                          </a:uFill>
                        </a:rPr>
                        <a:t>couche</a:t>
                      </a:r>
                      <a:r>
                        <a:rPr sz="2275">
                          <a:solidFill>
                            <a:srgbClr val="103184"/>
                          </a:solidFill>
                          <a:uFill>
                            <a:solidFill>
                              <a:srgbClr val="103184"/>
                            </a:solidFill>
                          </a:uFill>
                        </a:rPr>
                        <a:t> </a:t>
                      </a:r>
                      <a:r>
                        <a:rPr sz="2275">
                          <a:solidFill>
                            <a:srgbClr val="103184"/>
                          </a:solidFill>
                          <a:uFill>
                            <a:solidFill>
                              <a:srgbClr val="103184"/>
                            </a:solidFill>
                          </a:uFill>
                        </a:rPr>
                        <a:t>ozone</a:t>
                      </a:r>
                    </a:p>
                  </a:txBody>
                  <a:tcPr marL="63500" marR="63500" marT="63500" marB="63500" anchor="ctr" anchorCtr="0" horzOverflow="overflow">
                    <a:lnL w="18062">
                      <a:solidFill>
                        <a:srgbClr val="91C8EB"/>
                      </a:solidFill>
                      <a:miter lim="400000"/>
                    </a:lnL>
                    <a:lnR w="40640">
                      <a:solidFill>
                        <a:srgbClr val="91C8EB"/>
                      </a:solidFill>
                      <a:miter lim="400000"/>
                    </a:lnR>
                    <a:lnT w="18062">
                      <a:solidFill>
                        <a:srgbClr val="91C8EB"/>
                      </a:solidFill>
                      <a:miter lim="400000"/>
                    </a:lnT>
                    <a:lnB w="40640">
                      <a:solidFill>
                        <a:srgbClr val="91C8EB"/>
                      </a:solidFill>
                      <a:miter lim="400000"/>
                    </a:lnB>
                    <a:solidFill>
                      <a:srgbClr val="000000">
                        <a:alpha val="0"/>
                      </a:srgbClr>
                    </a:solidFill>
                  </a:tcPr>
                </a:tc>
              </a:tr>
            </a:tbl>
          </a:graphicData>
        </a:graphic>
      </p:graphicFrame>
      <p:pic>
        <p:nvPicPr>
          <p:cNvPr id="1085" name="image64.png" descr="image64.png"/>
          <p:cNvPicPr>
            <a:picLocks noChangeAspect="1"/>
          </p:cNvPicPr>
          <p:nvPr/>
        </p:nvPicPr>
        <p:blipFill>
          <a:blip r:embed="rId7">
            <a:extLst/>
          </a:blip>
          <a:stretch>
            <a:fillRect/>
          </a:stretch>
        </p:blipFill>
        <p:spPr>
          <a:xfrm>
            <a:off x="10017761" y="3347167"/>
            <a:ext cx="1074703" cy="986649"/>
          </a:xfrm>
          <a:prstGeom prst="rect">
            <a:avLst/>
          </a:prstGeom>
          <a:ln w="12700">
            <a:miter lim="400000"/>
          </a:ln>
        </p:spPr>
      </p:pic>
      <p:sp>
        <p:nvSpPr>
          <p:cNvPr id="1086" name="3 classes de danger pour l’environnement"/>
          <p:cNvSpPr txBox="1"/>
          <p:nvPr/>
        </p:nvSpPr>
        <p:spPr>
          <a:xfrm>
            <a:off x="850770" y="1602104"/>
            <a:ext cx="8399339" cy="660401"/>
          </a:xfrm>
          <a:prstGeom prst="rect">
            <a:avLst/>
          </a:prstGeom>
          <a:ln w="12700">
            <a:miter lim="400000"/>
          </a:ln>
          <a:extLst>
            <a:ext uri="{C572A759-6A51-4108-AA02-DFA0A04FC94B}">
              <ma14:wrappingTextBoxFlag xmlns:ma14="http://schemas.microsoft.com/office/mac/drawingml/2011/main" val="1"/>
            </a:ext>
          </a:extLst>
        </p:spPr>
        <p:txBody>
          <a:bodyPr wrap="none" lIns="126435" tIns="72248" rIns="126435" bIns="72248">
            <a:spAutoFit/>
          </a:bodyPr>
          <a:lstStyle/>
          <a:p>
            <a:pPr algn="l" defTabSz="1300480">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3 classes de </a:t>
            </a:r>
            <a:r>
              <a:rPr>
                <a:solidFill>
                  <a:srgbClr val="103184"/>
                </a:solidFill>
                <a:uFill>
                  <a:solidFill>
                    <a:srgbClr val="103184"/>
                  </a:solidFill>
                </a:uFill>
              </a:rPr>
              <a:t>danger</a:t>
            </a:r>
            <a:r>
              <a:rPr>
                <a:solidFill>
                  <a:srgbClr val="103184"/>
                </a:solidFill>
                <a:uFill>
                  <a:solidFill>
                    <a:srgbClr val="103184"/>
                  </a:solidFill>
                </a:uFill>
              </a:rPr>
              <a:t> </a:t>
            </a:r>
            <a:r>
              <a:rPr>
                <a:solidFill>
                  <a:srgbClr val="103184"/>
                </a:solidFill>
                <a:uFill>
                  <a:solidFill>
                    <a:srgbClr val="103184"/>
                  </a:solidFill>
                </a:uFill>
              </a:rPr>
              <a:t>pour</a:t>
            </a:r>
            <a:r>
              <a:rPr>
                <a:solidFill>
                  <a:srgbClr val="103184"/>
                </a:solidFill>
                <a:uFill>
                  <a:solidFill>
                    <a:srgbClr val="103184"/>
                  </a:solidFill>
                </a:uFill>
              </a:rPr>
              <a:t> </a:t>
            </a:r>
            <a:r>
              <a:rPr>
                <a:solidFill>
                  <a:srgbClr val="103184"/>
                </a:solidFill>
                <a:uFill>
                  <a:solidFill>
                    <a:srgbClr val="103184"/>
                  </a:solidFill>
                </a:uFill>
              </a:rPr>
              <a:t>l’environnement</a:t>
            </a:r>
          </a:p>
        </p:txBody>
      </p:sp>
      <p:sp>
        <p:nvSpPr>
          <p:cNvPr id="1087" name="Les différentes classes de danger"/>
          <p:cNvSpPr txBox="1"/>
          <p:nvPr>
            <p:ph type="title"/>
          </p:nvPr>
        </p:nvSpPr>
        <p:spPr>
          <a:xfrm>
            <a:off x="758612" y="325119"/>
            <a:ext cx="9259149" cy="1300481"/>
          </a:xfrm>
          <a:prstGeom prst="rect">
            <a:avLst/>
          </a:prstGeom>
        </p:spPr>
        <p:txBody>
          <a:bodyPr lIns="0" tIns="0" rIns="0" bIns="0"/>
          <a:lstStyle/>
          <a:p>
            <a:pPr algn="r" defTabSz="1300480">
              <a:defRPr b="1" sz="4266">
                <a:solidFill>
                  <a:srgbClr val="FFFFFF"/>
                </a:solidFill>
                <a:uFill>
                  <a:solidFill>
                    <a:srgbClr val="FFFFFF"/>
                  </a:solidFill>
                </a:uFill>
                <a:latin typeface="Arial"/>
                <a:ea typeface="Arial"/>
                <a:cs typeface="Arial"/>
                <a:sym typeface="Arial"/>
              </a:defRPr>
            </a:pPr>
            <a:r>
              <a:rPr sz="3982"/>
              <a:t>Les </a:t>
            </a:r>
            <a:r>
              <a:rPr sz="3982"/>
              <a:t>différentes</a:t>
            </a:r>
            <a:r>
              <a:rPr sz="3982"/>
              <a:t> classes de </a:t>
            </a:r>
            <a:r>
              <a:rPr sz="3982"/>
              <a:t>danger</a:t>
            </a:r>
          </a:p>
        </p:txBody>
      </p:sp>
      <p:sp>
        <p:nvSpPr>
          <p:cNvPr id="1088" name="31"/>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31</a:t>
            </a:r>
          </a:p>
        </p:txBody>
      </p:sp>
    </p:spTree>
  </p:cSld>
  <p:clrMapOvr>
    <a:masterClrMapping/>
  </p:clrMapOvr>
  <p:transition xmlns:p14="http://schemas.microsoft.com/office/powerpoint/2010/main" spd="med" advClick="0" advTm="0"/>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090"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91"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092"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093"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094"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95"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096"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099" name="Grouper"/>
          <p:cNvGrpSpPr/>
          <p:nvPr/>
        </p:nvGrpSpPr>
        <p:grpSpPr>
          <a:xfrm>
            <a:off x="-2600961" y="4876800"/>
            <a:ext cx="2059095" cy="4334934"/>
            <a:chOff x="0" y="0"/>
            <a:chExt cx="2059093" cy="4334933"/>
          </a:xfrm>
        </p:grpSpPr>
        <p:sp>
          <p:nvSpPr>
            <p:cNvPr id="1097"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098"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102" name="Grouper"/>
          <p:cNvGrpSpPr/>
          <p:nvPr/>
        </p:nvGrpSpPr>
        <p:grpSpPr>
          <a:xfrm>
            <a:off x="13221546" y="8726311"/>
            <a:ext cx="3084125" cy="1027289"/>
            <a:chOff x="0" y="0"/>
            <a:chExt cx="3084124" cy="1027288"/>
          </a:xfrm>
        </p:grpSpPr>
        <p:sp>
          <p:nvSpPr>
            <p:cNvPr id="1100"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101"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103"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104"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105"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106"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109" name="Grouper"/>
          <p:cNvGrpSpPr/>
          <p:nvPr/>
        </p:nvGrpSpPr>
        <p:grpSpPr>
          <a:xfrm>
            <a:off x="7913499" y="8915560"/>
            <a:ext cx="4874541" cy="778934"/>
            <a:chOff x="0" y="0"/>
            <a:chExt cx="4874540" cy="778932"/>
          </a:xfrm>
        </p:grpSpPr>
        <p:pic>
          <p:nvPicPr>
            <p:cNvPr id="1107"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108"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110" name="R(isk) → H(azard) phrases (danger)…"/>
          <p:cNvSpPr txBox="1"/>
          <p:nvPr>
            <p:ph type="body" idx="1"/>
          </p:nvPr>
        </p:nvSpPr>
        <p:spPr>
          <a:xfrm>
            <a:off x="284472" y="1747514"/>
            <a:ext cx="12496801" cy="7518401"/>
          </a:xfrm>
          <a:prstGeom prst="rect">
            <a:avLst/>
          </a:prstGeom>
        </p:spPr>
        <p:txBody>
          <a:bodyPr lIns="0" tIns="0" rIns="0" bIns="0" anchor="t"/>
          <a:lstStyle/>
          <a:p>
            <a:pPr marL="455168" indent="-455168" defTabSz="1300480">
              <a:lnSpc>
                <a:spcPct val="150000"/>
              </a:lnSpc>
              <a:spcBef>
                <a:spcPts val="0"/>
              </a:spcBef>
              <a:buClr>
                <a:srgbClr val="F04123"/>
              </a:buClr>
              <a:buSzPct val="80000"/>
              <a:buFont typeface="Wingdings-Regular"/>
              <a:tabLst>
                <a:tab pos="1384300" algn="l"/>
              </a:tabLst>
              <a:defRPr b="1" sz="2844">
                <a:solidFill>
                  <a:srgbClr val="103184"/>
                </a:solidFill>
                <a:uFill>
                  <a:solidFill>
                    <a:srgbClr val="103184"/>
                  </a:solidFill>
                </a:uFill>
                <a:latin typeface="Arial"/>
                <a:ea typeface="Arial"/>
                <a:cs typeface="Arial"/>
                <a:sym typeface="Arial"/>
              </a:defRPr>
            </a:pPr>
            <a:r>
              <a:rPr sz="3413"/>
              <a:t>R</a:t>
            </a:r>
            <a:r>
              <a:rPr sz="3413"/>
              <a:t>(</a:t>
            </a:r>
            <a:r>
              <a:rPr sz="3413"/>
              <a:t>isk</a:t>
            </a:r>
            <a:r>
              <a:rPr sz="3413"/>
              <a:t>) </a:t>
            </a:r>
            <a:r>
              <a:rPr b="0" sz="3413">
                <a:latin typeface="Symbol"/>
                <a:ea typeface="Symbol"/>
                <a:cs typeface="Symbol"/>
                <a:sym typeface="Symbol"/>
              </a:rPr>
              <a:t>® </a:t>
            </a:r>
            <a:r>
              <a:rPr sz="3413"/>
              <a:t>H</a:t>
            </a:r>
            <a:r>
              <a:rPr sz="3413"/>
              <a:t>(</a:t>
            </a:r>
            <a:r>
              <a:rPr sz="3413"/>
              <a:t>azard</a:t>
            </a:r>
            <a:r>
              <a:rPr sz="3413"/>
              <a:t>) </a:t>
            </a:r>
            <a:r>
              <a:rPr sz="3413"/>
              <a:t>phrases</a:t>
            </a:r>
            <a:r>
              <a:rPr sz="3413"/>
              <a:t> (</a:t>
            </a:r>
            <a:r>
              <a:rPr sz="3413"/>
              <a:t>danger</a:t>
            </a:r>
            <a:r>
              <a:rPr sz="3413"/>
              <a:t>)</a:t>
            </a:r>
          </a:p>
          <a:p>
            <a:pPr lvl="1" marL="855217" indent="-455167" defTabSz="1300480">
              <a:lnSpc>
                <a:spcPct val="150000"/>
              </a:lnSpc>
              <a:spcBef>
                <a:spcPts val="0"/>
              </a:spcBef>
              <a:buClr>
                <a:srgbClr val="4B91CD"/>
              </a:buClr>
              <a:buSzPct val="85000"/>
              <a:buFont typeface="Wingdings-Regular"/>
              <a:tabLst>
                <a:tab pos="1384300" algn="l"/>
              </a:tabLst>
              <a:defRPr sz="2844">
                <a:solidFill>
                  <a:srgbClr val="103184"/>
                </a:solidFill>
                <a:uFill>
                  <a:solidFill>
                    <a:srgbClr val="103184"/>
                  </a:solidFill>
                </a:uFill>
                <a:latin typeface="Arial"/>
                <a:ea typeface="Arial"/>
                <a:cs typeface="Arial"/>
                <a:sym typeface="Arial"/>
              </a:defRPr>
            </a:pPr>
            <a:r>
              <a:rPr sz="3413"/>
              <a:t>H200 – H299: </a:t>
            </a:r>
            <a:r>
              <a:rPr sz="3413"/>
              <a:t>danger</a:t>
            </a:r>
            <a:r>
              <a:rPr sz="3413"/>
              <a:t> </a:t>
            </a:r>
            <a:r>
              <a:rPr sz="3413"/>
              <a:t>physique</a:t>
            </a:r>
            <a:endParaRPr sz="3413"/>
          </a:p>
          <a:p>
            <a:pPr lvl="1" marL="855217" indent="-455167" defTabSz="1300480">
              <a:lnSpc>
                <a:spcPct val="150000"/>
              </a:lnSpc>
              <a:spcBef>
                <a:spcPts val="0"/>
              </a:spcBef>
              <a:buClr>
                <a:srgbClr val="4B91CD"/>
              </a:buClr>
              <a:buSzPct val="85000"/>
              <a:buFont typeface="Wingdings-Regular"/>
              <a:tabLst>
                <a:tab pos="1384300" algn="l"/>
              </a:tabLst>
              <a:defRPr sz="2844">
                <a:solidFill>
                  <a:srgbClr val="103184"/>
                </a:solidFill>
                <a:uFill>
                  <a:solidFill>
                    <a:srgbClr val="103184"/>
                  </a:solidFill>
                </a:uFill>
                <a:latin typeface="Arial"/>
                <a:ea typeface="Arial"/>
                <a:cs typeface="Arial"/>
                <a:sym typeface="Arial"/>
              </a:defRPr>
            </a:pPr>
            <a:r>
              <a:rPr sz="3413"/>
              <a:t>H300 – H399: </a:t>
            </a:r>
            <a:r>
              <a:rPr sz="3413"/>
              <a:t>danger</a:t>
            </a:r>
            <a:r>
              <a:rPr sz="3413"/>
              <a:t> </a:t>
            </a:r>
            <a:r>
              <a:rPr sz="3413"/>
              <a:t>pour</a:t>
            </a:r>
            <a:r>
              <a:rPr sz="3413"/>
              <a:t> la santé</a:t>
            </a:r>
          </a:p>
          <a:p>
            <a:pPr lvl="1" marL="855217" indent="-455167" defTabSz="1300480">
              <a:lnSpc>
                <a:spcPct val="150000"/>
              </a:lnSpc>
              <a:spcBef>
                <a:spcPts val="0"/>
              </a:spcBef>
              <a:buClr>
                <a:srgbClr val="4B91CD"/>
              </a:buClr>
              <a:buSzPct val="85000"/>
              <a:buFont typeface="Wingdings-Regular"/>
              <a:tabLst>
                <a:tab pos="1384300" algn="l"/>
              </a:tabLst>
              <a:defRPr sz="2844">
                <a:solidFill>
                  <a:srgbClr val="103184"/>
                </a:solidFill>
                <a:uFill>
                  <a:solidFill>
                    <a:srgbClr val="103184"/>
                  </a:solidFill>
                </a:uFill>
                <a:latin typeface="Arial"/>
                <a:ea typeface="Arial"/>
                <a:cs typeface="Arial"/>
                <a:sym typeface="Arial"/>
              </a:defRPr>
            </a:pPr>
            <a:r>
              <a:rPr sz="3413"/>
              <a:t>H400 – H499: </a:t>
            </a:r>
            <a:r>
              <a:rPr sz="3413"/>
              <a:t>danger</a:t>
            </a:r>
            <a:r>
              <a:rPr sz="3413"/>
              <a:t> </a:t>
            </a:r>
            <a:r>
              <a:rPr sz="3413"/>
              <a:t>pour</a:t>
            </a:r>
            <a:r>
              <a:rPr sz="3413"/>
              <a:t> </a:t>
            </a:r>
            <a:r>
              <a:rPr sz="3413"/>
              <a:t>l’environnement</a:t>
            </a:r>
            <a:endParaRPr sz="3413"/>
          </a:p>
          <a:p>
            <a:pPr lvl="1" marL="666750" indent="-266700" defTabSz="1300480">
              <a:lnSpc>
                <a:spcPct val="150000"/>
              </a:lnSpc>
              <a:spcBef>
                <a:spcPts val="0"/>
              </a:spcBef>
              <a:buSzTx/>
              <a:buNone/>
              <a:tabLst>
                <a:tab pos="1384300" algn="l"/>
              </a:tabLst>
              <a:defRPr sz="2844">
                <a:solidFill>
                  <a:srgbClr val="103184"/>
                </a:solidFill>
                <a:uFill>
                  <a:solidFill>
                    <a:srgbClr val="103184"/>
                  </a:solidFill>
                </a:uFill>
                <a:latin typeface="Arial"/>
                <a:ea typeface="Arial"/>
                <a:cs typeface="Arial"/>
                <a:sym typeface="Arial"/>
              </a:defRPr>
            </a:pPr>
            <a:r>
              <a:rPr sz="3413"/>
              <a:t>Ex:  H318: peut </a:t>
            </a:r>
            <a:r>
              <a:rPr sz="3413"/>
              <a:t>provoquer</a:t>
            </a:r>
            <a:r>
              <a:rPr sz="3413"/>
              <a:t> </a:t>
            </a:r>
            <a:r>
              <a:rPr sz="3413"/>
              <a:t>une</a:t>
            </a:r>
            <a:r>
              <a:rPr sz="3413"/>
              <a:t> </a:t>
            </a:r>
            <a:r>
              <a:rPr sz="3413"/>
              <a:t>lésion</a:t>
            </a:r>
            <a:r>
              <a:rPr sz="3413"/>
              <a:t> </a:t>
            </a:r>
            <a:r>
              <a:rPr sz="3413"/>
              <a:t>grave</a:t>
            </a:r>
            <a:r>
              <a:rPr sz="3413"/>
              <a:t> à </a:t>
            </a:r>
            <a:r>
              <a:rPr sz="3413"/>
              <a:t>l’oeil</a:t>
            </a:r>
          </a:p>
        </p:txBody>
      </p:sp>
      <p:sp>
        <p:nvSpPr>
          <p:cNvPr id="1111" name="Phrases dangers et conseils de prudence"/>
          <p:cNvSpPr txBox="1"/>
          <p:nvPr>
            <p:ph type="title"/>
          </p:nvPr>
        </p:nvSpPr>
        <p:spPr>
          <a:xfrm>
            <a:off x="508000" y="325119"/>
            <a:ext cx="9773919" cy="1300481"/>
          </a:xfrm>
          <a:prstGeom prst="rect">
            <a:avLst/>
          </a:prstGeom>
        </p:spPr>
        <p:txBody>
          <a:bodyPr lIns="0" tIns="0" rIns="0" bIns="0"/>
          <a:lstStyle>
            <a:lvl1pPr algn="l" defTabSz="1300480">
              <a:lnSpc>
                <a:spcPct val="80000"/>
              </a:lnSpc>
              <a:defRPr b="1" sz="3982">
                <a:solidFill>
                  <a:srgbClr val="FFFFFF"/>
                </a:solidFill>
                <a:uFill>
                  <a:solidFill>
                    <a:srgbClr val="FFFFFF"/>
                  </a:solidFill>
                </a:uFill>
                <a:latin typeface="Arial"/>
                <a:ea typeface="Arial"/>
                <a:cs typeface="Arial"/>
                <a:sym typeface="Arial"/>
              </a:defRPr>
            </a:lvl1pPr>
          </a:lstStyle>
          <a:p>
            <a:pPr>
              <a:defRPr sz="4266"/>
            </a:pPr>
            <a:r>
              <a:rPr sz="3982"/>
              <a:t>Phrases dangers et conseils de prudence</a:t>
            </a:r>
          </a:p>
        </p:txBody>
      </p:sp>
      <p:sp>
        <p:nvSpPr>
          <p:cNvPr id="1112" name="32"/>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32</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110">
                                            <p:bg/>
                                          </p:spTgt>
                                        </p:tgtEl>
                                        <p:attrNameLst>
                                          <p:attrName>style.visibility</p:attrName>
                                        </p:attrNameLst>
                                      </p:cBhvr>
                                      <p:to>
                                        <p:strVal val="visible"/>
                                      </p:to>
                                    </p:set>
                                    <p:animEffect filter="fade" transition="in">
                                      <p:cBhvr>
                                        <p:cTn id="7" dur="500"/>
                                        <p:tgtEl>
                                          <p:spTgt spid="111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110">
                                            <p:txEl>
                                              <p:pRg st="0" end="0"/>
                                            </p:txEl>
                                          </p:spTgt>
                                        </p:tgtEl>
                                        <p:attrNameLst>
                                          <p:attrName>style.visibility</p:attrName>
                                        </p:attrNameLst>
                                      </p:cBhvr>
                                      <p:to>
                                        <p:strVal val="visible"/>
                                      </p:to>
                                    </p:set>
                                    <p:animEffect filter="fade" transition="in">
                                      <p:cBhvr>
                                        <p:cTn id="10" dur="500"/>
                                        <p:tgtEl>
                                          <p:spTgt spid="1110">
                                            <p:txEl>
                                              <p:pRg st="0" end="0"/>
                                            </p:txEl>
                                          </p:spTgt>
                                        </p:tgtEl>
                                      </p:cBhvr>
                                    </p:animEffect>
                                  </p:childTnLst>
                                </p:cTn>
                              </p:par>
                              <p:par>
                                <p:cTn id="11" presetClass="entr" nodeType="withEffect" presetSubtype="0" presetID="10" grpId="1" fill="hold">
                                  <p:stCondLst>
                                    <p:cond delay="0"/>
                                  </p:stCondLst>
                                  <p:iterate type="el" backwards="0">
                                    <p:tmAbs val="0"/>
                                  </p:iterate>
                                  <p:childTnLst>
                                    <p:set>
                                      <p:cBhvr>
                                        <p:cTn id="12" fill="hold"/>
                                        <p:tgtEl>
                                          <p:spTgt spid="1110">
                                            <p:txEl>
                                              <p:pRg st="1" end="1"/>
                                            </p:txEl>
                                          </p:spTgt>
                                        </p:tgtEl>
                                        <p:attrNameLst>
                                          <p:attrName>style.visibility</p:attrName>
                                        </p:attrNameLst>
                                      </p:cBhvr>
                                      <p:to>
                                        <p:strVal val="visible"/>
                                      </p:to>
                                    </p:set>
                                    <p:animEffect filter="fade" transition="in">
                                      <p:cBhvr>
                                        <p:cTn id="13" dur="500"/>
                                        <p:tgtEl>
                                          <p:spTgt spid="1110">
                                            <p:txEl>
                                              <p:pRg st="1" end="1"/>
                                            </p:txEl>
                                          </p:spTgt>
                                        </p:tgtEl>
                                      </p:cBhvr>
                                    </p:animEffect>
                                  </p:childTnLst>
                                </p:cTn>
                              </p:par>
                              <p:par>
                                <p:cTn id="14" presetClass="entr" nodeType="withEffect" presetSubtype="0" presetID="10" grpId="1" fill="hold">
                                  <p:stCondLst>
                                    <p:cond delay="0"/>
                                  </p:stCondLst>
                                  <p:iterate type="el" backwards="0">
                                    <p:tmAbs val="0"/>
                                  </p:iterate>
                                  <p:childTnLst>
                                    <p:set>
                                      <p:cBhvr>
                                        <p:cTn id="15" fill="hold"/>
                                        <p:tgtEl>
                                          <p:spTgt spid="1110">
                                            <p:txEl>
                                              <p:pRg st="2" end="2"/>
                                            </p:txEl>
                                          </p:spTgt>
                                        </p:tgtEl>
                                        <p:attrNameLst>
                                          <p:attrName>style.visibility</p:attrName>
                                        </p:attrNameLst>
                                      </p:cBhvr>
                                      <p:to>
                                        <p:strVal val="visible"/>
                                      </p:to>
                                    </p:set>
                                    <p:animEffect filter="fade" transition="in">
                                      <p:cBhvr>
                                        <p:cTn id="16" dur="500"/>
                                        <p:tgtEl>
                                          <p:spTgt spid="1110">
                                            <p:txEl>
                                              <p:pRg st="2" end="2"/>
                                            </p:txEl>
                                          </p:spTgt>
                                        </p:tgtEl>
                                      </p:cBhvr>
                                    </p:animEffect>
                                  </p:childTnLst>
                                </p:cTn>
                              </p:par>
                              <p:par>
                                <p:cTn id="17" presetClass="entr" nodeType="withEffect" presetSubtype="0" presetID="10" grpId="1" fill="hold">
                                  <p:stCondLst>
                                    <p:cond delay="0"/>
                                  </p:stCondLst>
                                  <p:iterate type="el" backwards="0">
                                    <p:tmAbs val="0"/>
                                  </p:iterate>
                                  <p:childTnLst>
                                    <p:set>
                                      <p:cBhvr>
                                        <p:cTn id="18" fill="hold"/>
                                        <p:tgtEl>
                                          <p:spTgt spid="1110">
                                            <p:txEl>
                                              <p:pRg st="3" end="3"/>
                                            </p:txEl>
                                          </p:spTgt>
                                        </p:tgtEl>
                                        <p:attrNameLst>
                                          <p:attrName>style.visibility</p:attrName>
                                        </p:attrNameLst>
                                      </p:cBhvr>
                                      <p:to>
                                        <p:strVal val="visible"/>
                                      </p:to>
                                    </p:set>
                                    <p:animEffect filter="fade" transition="in">
                                      <p:cBhvr>
                                        <p:cTn id="19" dur="500"/>
                                        <p:tgtEl>
                                          <p:spTgt spid="1110">
                                            <p:txEl>
                                              <p:pRg st="3" end="3"/>
                                            </p:txEl>
                                          </p:spTgt>
                                        </p:tgtEl>
                                      </p:cBhvr>
                                    </p:animEffect>
                                  </p:childTnLst>
                                </p:cTn>
                              </p:par>
                              <p:par>
                                <p:cTn id="20" presetClass="entr" nodeType="withEffect" presetSubtype="0" presetID="10" grpId="1" fill="hold">
                                  <p:stCondLst>
                                    <p:cond delay="0"/>
                                  </p:stCondLst>
                                  <p:iterate type="el" backwards="0">
                                    <p:tmAbs val="0"/>
                                  </p:iterate>
                                  <p:childTnLst>
                                    <p:set>
                                      <p:cBhvr>
                                        <p:cTn id="21" fill="hold"/>
                                        <p:tgtEl>
                                          <p:spTgt spid="1110">
                                            <p:txEl>
                                              <p:pRg st="4" end="4"/>
                                            </p:txEl>
                                          </p:spTgt>
                                        </p:tgtEl>
                                        <p:attrNameLst>
                                          <p:attrName>style.visibility</p:attrName>
                                        </p:attrNameLst>
                                      </p:cBhvr>
                                      <p:to>
                                        <p:strVal val="visible"/>
                                      </p:to>
                                    </p:set>
                                    <p:animEffect filter="fade" transition="in">
                                      <p:cBhvr>
                                        <p:cTn id="22" dur="500"/>
                                        <p:tgtEl>
                                          <p:spTgt spid="111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10"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114"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15"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116"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117"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118"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19"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20"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123" name="Grouper"/>
          <p:cNvGrpSpPr/>
          <p:nvPr/>
        </p:nvGrpSpPr>
        <p:grpSpPr>
          <a:xfrm>
            <a:off x="-2600961" y="4876800"/>
            <a:ext cx="2059095" cy="4334934"/>
            <a:chOff x="0" y="0"/>
            <a:chExt cx="2059093" cy="4334933"/>
          </a:xfrm>
        </p:grpSpPr>
        <p:sp>
          <p:nvSpPr>
            <p:cNvPr id="1121"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122"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126" name="Grouper"/>
          <p:cNvGrpSpPr/>
          <p:nvPr/>
        </p:nvGrpSpPr>
        <p:grpSpPr>
          <a:xfrm>
            <a:off x="13221546" y="8726311"/>
            <a:ext cx="3084125" cy="1027289"/>
            <a:chOff x="0" y="0"/>
            <a:chExt cx="3084124" cy="1027288"/>
          </a:xfrm>
        </p:grpSpPr>
        <p:sp>
          <p:nvSpPr>
            <p:cNvPr id="1124"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125"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127"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128"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129"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130"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133" name="Grouper"/>
          <p:cNvGrpSpPr/>
          <p:nvPr/>
        </p:nvGrpSpPr>
        <p:grpSpPr>
          <a:xfrm>
            <a:off x="7913499" y="8915560"/>
            <a:ext cx="4874541" cy="778934"/>
            <a:chOff x="0" y="0"/>
            <a:chExt cx="4874540" cy="778932"/>
          </a:xfrm>
        </p:grpSpPr>
        <p:pic>
          <p:nvPicPr>
            <p:cNvPr id="1131"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132"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134" name="S(afety) → P(recautionary) phrases (mesures de précautions)…"/>
          <p:cNvSpPr txBox="1"/>
          <p:nvPr>
            <p:ph type="body" idx="1"/>
          </p:nvPr>
        </p:nvSpPr>
        <p:spPr>
          <a:xfrm>
            <a:off x="284472" y="1767835"/>
            <a:ext cx="12496801" cy="7518401"/>
          </a:xfrm>
          <a:prstGeom prst="rect">
            <a:avLst/>
          </a:prstGeom>
        </p:spPr>
        <p:txBody>
          <a:bodyPr lIns="0" tIns="0" rIns="0" bIns="0" anchor="t"/>
          <a:lstStyle/>
          <a:p>
            <a:pPr marL="455168" indent="-455168" defTabSz="1300480">
              <a:lnSpc>
                <a:spcPct val="150000"/>
              </a:lnSpc>
              <a:spcBef>
                <a:spcPts val="0"/>
              </a:spcBef>
              <a:buClr>
                <a:srgbClr val="F04123"/>
              </a:buClr>
              <a:buSzPct val="80000"/>
              <a:buFont typeface="Wingdings-Regular"/>
              <a:tabLst>
                <a:tab pos="1384300" algn="l"/>
              </a:tabLst>
              <a:defRPr b="1" sz="2844">
                <a:solidFill>
                  <a:srgbClr val="103184"/>
                </a:solidFill>
                <a:uFill>
                  <a:solidFill>
                    <a:srgbClr val="103184"/>
                  </a:solidFill>
                </a:uFill>
                <a:latin typeface="Arial"/>
                <a:ea typeface="Arial"/>
                <a:cs typeface="Arial"/>
                <a:sym typeface="Arial"/>
              </a:defRPr>
            </a:pPr>
            <a:r>
              <a:rPr sz="3413"/>
              <a:t>S</a:t>
            </a:r>
            <a:r>
              <a:rPr sz="3413"/>
              <a:t>(</a:t>
            </a:r>
            <a:r>
              <a:rPr sz="3413"/>
              <a:t>afety</a:t>
            </a:r>
            <a:r>
              <a:rPr sz="3413"/>
              <a:t>) </a:t>
            </a:r>
            <a:r>
              <a:rPr b="0" sz="3413">
                <a:latin typeface="Symbol"/>
                <a:ea typeface="Symbol"/>
                <a:cs typeface="Symbol"/>
                <a:sym typeface="Symbol"/>
              </a:rPr>
              <a:t>® </a:t>
            </a:r>
            <a:r>
              <a:rPr sz="3413"/>
              <a:t>P</a:t>
            </a:r>
            <a:r>
              <a:rPr sz="3413"/>
              <a:t>(</a:t>
            </a:r>
            <a:r>
              <a:rPr sz="3413"/>
              <a:t>recautionary</a:t>
            </a:r>
            <a:r>
              <a:rPr sz="3413"/>
              <a:t>) </a:t>
            </a:r>
            <a:r>
              <a:rPr sz="3413"/>
              <a:t>phrases</a:t>
            </a:r>
            <a:r>
              <a:rPr sz="3413"/>
              <a:t> (</a:t>
            </a:r>
            <a:r>
              <a:rPr sz="3413"/>
              <a:t>mesures</a:t>
            </a:r>
            <a:r>
              <a:rPr sz="3413"/>
              <a:t> de </a:t>
            </a:r>
            <a:r>
              <a:rPr sz="3413"/>
              <a:t>précautions</a:t>
            </a:r>
            <a:r>
              <a:rPr sz="3413"/>
              <a:t>)</a:t>
            </a:r>
          </a:p>
          <a:p>
            <a:pPr lvl="1" marL="855217" indent="-455167" defTabSz="1300480">
              <a:spcBef>
                <a:spcPts val="0"/>
              </a:spcBef>
              <a:buClr>
                <a:srgbClr val="4B91CD"/>
              </a:buClr>
              <a:buSzPct val="85000"/>
              <a:buFont typeface="Wingdings-Regular"/>
              <a:tabLst>
                <a:tab pos="1384300" algn="l"/>
              </a:tabLst>
              <a:defRPr sz="2844">
                <a:solidFill>
                  <a:srgbClr val="103184"/>
                </a:solidFill>
                <a:uFill>
                  <a:solidFill>
                    <a:srgbClr val="103184"/>
                  </a:solidFill>
                </a:uFill>
                <a:latin typeface="Arial"/>
                <a:ea typeface="Arial"/>
                <a:cs typeface="Arial"/>
                <a:sym typeface="Arial"/>
              </a:defRPr>
            </a:pPr>
            <a:r>
              <a:rPr sz="3413"/>
              <a:t>P100 – 101 – 102 – 103: </a:t>
            </a:r>
            <a:r>
              <a:rPr sz="3413"/>
              <a:t>précautions</a:t>
            </a:r>
            <a:r>
              <a:rPr sz="3413"/>
              <a:t> </a:t>
            </a:r>
            <a:r>
              <a:rPr sz="3413"/>
              <a:t>générales</a:t>
            </a:r>
            <a:endParaRPr sz="3413"/>
          </a:p>
          <a:p>
            <a:pPr lvl="1" marL="855217" indent="-455167" defTabSz="1300480">
              <a:spcBef>
                <a:spcPts val="0"/>
              </a:spcBef>
              <a:buClr>
                <a:srgbClr val="4B91CD"/>
              </a:buClr>
              <a:buSzPct val="85000"/>
              <a:buFont typeface="Wingdings-Regular"/>
              <a:tabLst>
                <a:tab pos="1384300" algn="l"/>
              </a:tabLst>
              <a:defRPr sz="2844">
                <a:solidFill>
                  <a:srgbClr val="103184"/>
                </a:solidFill>
                <a:uFill>
                  <a:solidFill>
                    <a:srgbClr val="103184"/>
                  </a:solidFill>
                </a:uFill>
                <a:latin typeface="Arial"/>
                <a:ea typeface="Arial"/>
                <a:cs typeface="Arial"/>
                <a:sym typeface="Arial"/>
              </a:defRPr>
            </a:pPr>
            <a:r>
              <a:rPr sz="3413"/>
              <a:t>P201 – P299: </a:t>
            </a:r>
            <a:r>
              <a:rPr sz="3413"/>
              <a:t>mesures</a:t>
            </a:r>
            <a:r>
              <a:rPr sz="3413"/>
              <a:t> de </a:t>
            </a:r>
            <a:r>
              <a:rPr sz="3413"/>
              <a:t>préventions</a:t>
            </a:r>
            <a:r>
              <a:rPr sz="3413"/>
              <a:t> </a:t>
            </a:r>
            <a:r>
              <a:rPr sz="3413"/>
              <a:t>e.r.a</a:t>
            </a:r>
            <a:r>
              <a:rPr sz="3413"/>
              <a:t>. </a:t>
            </a:r>
            <a:r>
              <a:rPr sz="3413"/>
              <a:t>prévention</a:t>
            </a:r>
            <a:endParaRPr sz="3413"/>
          </a:p>
          <a:p>
            <a:pPr lvl="1" marL="855217" indent="-455167" defTabSz="1300480">
              <a:spcBef>
                <a:spcPts val="0"/>
              </a:spcBef>
              <a:buClr>
                <a:srgbClr val="4B91CD"/>
              </a:buClr>
              <a:buSzPct val="85000"/>
              <a:buFont typeface="Wingdings-Regular"/>
              <a:tabLst>
                <a:tab pos="1384300" algn="l"/>
              </a:tabLst>
              <a:defRPr sz="2844">
                <a:solidFill>
                  <a:srgbClr val="103184"/>
                </a:solidFill>
                <a:uFill>
                  <a:solidFill>
                    <a:srgbClr val="103184"/>
                  </a:solidFill>
                </a:uFill>
                <a:latin typeface="Arial"/>
                <a:ea typeface="Arial"/>
                <a:cs typeface="Arial"/>
                <a:sym typeface="Arial"/>
              </a:defRPr>
            </a:pPr>
            <a:r>
              <a:rPr sz="3413"/>
              <a:t>P301 – P399: </a:t>
            </a:r>
            <a:r>
              <a:rPr sz="3413"/>
              <a:t>mesures</a:t>
            </a:r>
            <a:r>
              <a:rPr sz="3413"/>
              <a:t> de </a:t>
            </a:r>
            <a:r>
              <a:rPr sz="3413"/>
              <a:t>préventions</a:t>
            </a:r>
            <a:r>
              <a:rPr sz="3413"/>
              <a:t> </a:t>
            </a:r>
            <a:r>
              <a:rPr sz="3413"/>
              <a:t>e.r.a</a:t>
            </a:r>
            <a:r>
              <a:rPr sz="3413"/>
              <a:t>. </a:t>
            </a:r>
            <a:r>
              <a:rPr sz="3413"/>
              <a:t>réaction</a:t>
            </a:r>
            <a:endParaRPr sz="3413"/>
          </a:p>
          <a:p>
            <a:pPr lvl="1" marL="855217" indent="-455167" defTabSz="1300480">
              <a:spcBef>
                <a:spcPts val="0"/>
              </a:spcBef>
              <a:buClr>
                <a:srgbClr val="4B91CD"/>
              </a:buClr>
              <a:buSzPct val="85000"/>
              <a:buFont typeface="Wingdings-Regular"/>
              <a:tabLst>
                <a:tab pos="1384300" algn="l"/>
              </a:tabLst>
              <a:defRPr sz="2844">
                <a:solidFill>
                  <a:srgbClr val="103184"/>
                </a:solidFill>
                <a:uFill>
                  <a:solidFill>
                    <a:srgbClr val="103184"/>
                  </a:solidFill>
                </a:uFill>
                <a:latin typeface="Arial"/>
                <a:ea typeface="Arial"/>
                <a:cs typeface="Arial"/>
                <a:sym typeface="Arial"/>
              </a:defRPr>
            </a:pPr>
            <a:r>
              <a:rPr sz="3413"/>
              <a:t>P401 – P499: </a:t>
            </a:r>
            <a:r>
              <a:rPr sz="3413"/>
              <a:t>mesures</a:t>
            </a:r>
            <a:r>
              <a:rPr sz="3413"/>
              <a:t> de </a:t>
            </a:r>
            <a:r>
              <a:rPr sz="3413"/>
              <a:t>préventions</a:t>
            </a:r>
            <a:r>
              <a:rPr sz="3413"/>
              <a:t> </a:t>
            </a:r>
            <a:r>
              <a:rPr sz="3413"/>
              <a:t>e.r.a</a:t>
            </a:r>
            <a:r>
              <a:rPr sz="3413"/>
              <a:t>. </a:t>
            </a:r>
            <a:r>
              <a:rPr sz="3413"/>
              <a:t>stockage</a:t>
            </a:r>
            <a:endParaRPr sz="3413"/>
          </a:p>
          <a:p>
            <a:pPr lvl="1" marL="855217" indent="-455167" defTabSz="1300480">
              <a:spcBef>
                <a:spcPts val="0"/>
              </a:spcBef>
              <a:buClr>
                <a:srgbClr val="4B91CD"/>
              </a:buClr>
              <a:buSzPct val="85000"/>
              <a:buFont typeface="Wingdings-Regular"/>
              <a:tabLst>
                <a:tab pos="1384300" algn="l"/>
              </a:tabLst>
              <a:defRPr sz="2844">
                <a:solidFill>
                  <a:srgbClr val="103184"/>
                </a:solidFill>
                <a:uFill>
                  <a:solidFill>
                    <a:srgbClr val="103184"/>
                  </a:solidFill>
                </a:uFill>
                <a:latin typeface="Arial"/>
                <a:ea typeface="Arial"/>
                <a:cs typeface="Arial"/>
                <a:sym typeface="Arial"/>
              </a:defRPr>
            </a:pPr>
            <a:r>
              <a:rPr sz="3413"/>
              <a:t>P501 – P599: </a:t>
            </a:r>
            <a:r>
              <a:rPr sz="3413"/>
              <a:t>mesures</a:t>
            </a:r>
            <a:r>
              <a:rPr sz="3413"/>
              <a:t> de </a:t>
            </a:r>
            <a:r>
              <a:rPr sz="3413"/>
              <a:t>préventions</a:t>
            </a:r>
            <a:r>
              <a:rPr sz="3413"/>
              <a:t> </a:t>
            </a:r>
            <a:r>
              <a:rPr sz="3413"/>
              <a:t>e.r.a</a:t>
            </a:r>
            <a:r>
              <a:rPr sz="3413"/>
              <a:t>. </a:t>
            </a:r>
            <a:r>
              <a:rPr sz="3413"/>
              <a:t>élimination</a:t>
            </a:r>
            <a:endParaRPr sz="3413"/>
          </a:p>
          <a:p>
            <a:pPr lvl="1" marL="666750" indent="-266700" defTabSz="1300480">
              <a:spcBef>
                <a:spcPts val="0"/>
              </a:spcBef>
              <a:buSzTx/>
              <a:buNone/>
              <a:tabLst>
                <a:tab pos="1384300" algn="l"/>
              </a:tabLst>
              <a:defRPr sz="2844">
                <a:solidFill>
                  <a:srgbClr val="103184"/>
                </a:solidFill>
                <a:uFill>
                  <a:solidFill>
                    <a:srgbClr val="103184"/>
                  </a:solidFill>
                </a:uFill>
                <a:latin typeface="Arial"/>
                <a:ea typeface="Arial"/>
                <a:cs typeface="Arial"/>
                <a:sym typeface="Arial"/>
              </a:defRPr>
            </a:pPr>
            <a:r>
              <a:rPr sz="3413"/>
              <a:t>+ </a:t>
            </a:r>
            <a:r>
              <a:rPr sz="3413"/>
              <a:t>phrases</a:t>
            </a:r>
            <a:r>
              <a:rPr sz="3413"/>
              <a:t> </a:t>
            </a:r>
            <a:r>
              <a:rPr sz="3413"/>
              <a:t>combinées</a:t>
            </a:r>
            <a:endParaRPr sz="3413"/>
          </a:p>
          <a:p>
            <a:pPr lvl="1" marL="0" indent="0" defTabSz="1300480">
              <a:spcBef>
                <a:spcPts val="0"/>
              </a:spcBef>
              <a:buSzTx/>
              <a:buNone/>
              <a:tabLst>
                <a:tab pos="1384300" algn="l"/>
              </a:tabLst>
              <a:defRPr sz="3413">
                <a:solidFill>
                  <a:srgbClr val="103184"/>
                </a:solidFill>
                <a:uFill>
                  <a:solidFill>
                    <a:srgbClr val="103184"/>
                  </a:solidFill>
                </a:uFill>
                <a:latin typeface="Arial"/>
                <a:ea typeface="Arial"/>
                <a:cs typeface="Arial"/>
                <a:sym typeface="Arial"/>
              </a:defRPr>
            </a:pPr>
          </a:p>
          <a:p>
            <a:pPr lvl="1" marL="666750" indent="-266700" defTabSz="1300480">
              <a:lnSpc>
                <a:spcPct val="150000"/>
              </a:lnSpc>
              <a:spcBef>
                <a:spcPts val="0"/>
              </a:spcBef>
              <a:buSzTx/>
              <a:buNone/>
              <a:tabLst>
                <a:tab pos="1384300" algn="l"/>
              </a:tabLst>
              <a:defRPr sz="2844">
                <a:solidFill>
                  <a:srgbClr val="103184"/>
                </a:solidFill>
                <a:uFill>
                  <a:solidFill>
                    <a:srgbClr val="103184"/>
                  </a:solidFill>
                </a:uFill>
                <a:latin typeface="Arial"/>
                <a:ea typeface="Arial"/>
                <a:cs typeface="Arial"/>
                <a:sym typeface="Arial"/>
              </a:defRPr>
            </a:pPr>
            <a:r>
              <a:rPr sz="3413"/>
              <a:t>Ex: P102: </a:t>
            </a:r>
            <a:r>
              <a:rPr sz="3413"/>
              <a:t>tenir</a:t>
            </a:r>
            <a:r>
              <a:rPr sz="3413"/>
              <a:t> hors de </a:t>
            </a:r>
            <a:r>
              <a:rPr sz="3413"/>
              <a:t>portée</a:t>
            </a:r>
            <a:r>
              <a:rPr sz="3413"/>
              <a:t> des </a:t>
            </a:r>
            <a:r>
              <a:rPr sz="3413"/>
              <a:t>enfants</a:t>
            </a:r>
            <a:endParaRPr sz="3413"/>
          </a:p>
          <a:p>
            <a:pPr lvl="1" marL="0" indent="0" defTabSz="1300480">
              <a:lnSpc>
                <a:spcPct val="150000"/>
              </a:lnSpc>
              <a:spcBef>
                <a:spcPts val="0"/>
              </a:spcBef>
              <a:buSzTx/>
              <a:buNone/>
              <a:tabLst>
                <a:tab pos="1384300" algn="l"/>
              </a:tabLst>
              <a:defRPr sz="3413">
                <a:solidFill>
                  <a:srgbClr val="103184"/>
                </a:solidFill>
                <a:uFill>
                  <a:solidFill>
                    <a:srgbClr val="103184"/>
                  </a:solidFill>
                </a:uFill>
                <a:latin typeface="Arial"/>
                <a:ea typeface="Arial"/>
                <a:cs typeface="Arial"/>
                <a:sym typeface="Arial"/>
              </a:defRPr>
            </a:pPr>
          </a:p>
        </p:txBody>
      </p:sp>
      <p:sp>
        <p:nvSpPr>
          <p:cNvPr id="1135" name="Phrases dangers et conseils de prudence"/>
          <p:cNvSpPr txBox="1"/>
          <p:nvPr>
            <p:ph type="title"/>
          </p:nvPr>
        </p:nvSpPr>
        <p:spPr>
          <a:xfrm>
            <a:off x="508000" y="325119"/>
            <a:ext cx="9773919" cy="1300481"/>
          </a:xfrm>
          <a:prstGeom prst="rect">
            <a:avLst/>
          </a:prstGeom>
        </p:spPr>
        <p:txBody>
          <a:bodyPr lIns="0" tIns="0" rIns="0" bIns="0"/>
          <a:lstStyle>
            <a:lvl1pPr algn="l" defTabSz="1300480">
              <a:lnSpc>
                <a:spcPct val="80000"/>
              </a:lnSpc>
              <a:defRPr b="1" sz="3982">
                <a:solidFill>
                  <a:srgbClr val="FFFFFF"/>
                </a:solidFill>
                <a:uFill>
                  <a:solidFill>
                    <a:srgbClr val="FFFFFF"/>
                  </a:solidFill>
                </a:uFill>
                <a:latin typeface="Arial"/>
                <a:ea typeface="Arial"/>
                <a:cs typeface="Arial"/>
                <a:sym typeface="Arial"/>
              </a:defRPr>
            </a:lvl1pPr>
          </a:lstStyle>
          <a:p>
            <a:pPr>
              <a:defRPr sz="4266"/>
            </a:pPr>
            <a:r>
              <a:rPr sz="3982"/>
              <a:t>Phrases dangers et conseils de prudence</a:t>
            </a:r>
          </a:p>
        </p:txBody>
      </p:sp>
      <p:sp>
        <p:nvSpPr>
          <p:cNvPr id="1136" name="33"/>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33</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134">
                                            <p:bg/>
                                          </p:spTgt>
                                        </p:tgtEl>
                                        <p:attrNameLst>
                                          <p:attrName>style.visibility</p:attrName>
                                        </p:attrNameLst>
                                      </p:cBhvr>
                                      <p:to>
                                        <p:strVal val="visible"/>
                                      </p:to>
                                    </p:set>
                                    <p:animEffect filter="fade" transition="in">
                                      <p:cBhvr>
                                        <p:cTn id="7" dur="500"/>
                                        <p:tgtEl>
                                          <p:spTgt spid="113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134">
                                            <p:txEl>
                                              <p:pRg st="0" end="0"/>
                                            </p:txEl>
                                          </p:spTgt>
                                        </p:tgtEl>
                                        <p:attrNameLst>
                                          <p:attrName>style.visibility</p:attrName>
                                        </p:attrNameLst>
                                      </p:cBhvr>
                                      <p:to>
                                        <p:strVal val="visible"/>
                                      </p:to>
                                    </p:set>
                                    <p:animEffect filter="fade" transition="in">
                                      <p:cBhvr>
                                        <p:cTn id="10" dur="500"/>
                                        <p:tgtEl>
                                          <p:spTgt spid="1134">
                                            <p:txEl>
                                              <p:pRg st="0" end="0"/>
                                            </p:txEl>
                                          </p:spTgt>
                                        </p:tgtEl>
                                      </p:cBhvr>
                                    </p:animEffect>
                                  </p:childTnLst>
                                </p:cTn>
                              </p:par>
                              <p:par>
                                <p:cTn id="11" presetClass="entr" nodeType="withEffect" presetSubtype="0" presetID="10" grpId="1" fill="hold">
                                  <p:stCondLst>
                                    <p:cond delay="0"/>
                                  </p:stCondLst>
                                  <p:iterate type="el" backwards="0">
                                    <p:tmAbs val="0"/>
                                  </p:iterate>
                                  <p:childTnLst>
                                    <p:set>
                                      <p:cBhvr>
                                        <p:cTn id="12" fill="hold"/>
                                        <p:tgtEl>
                                          <p:spTgt spid="1134">
                                            <p:txEl>
                                              <p:pRg st="1" end="1"/>
                                            </p:txEl>
                                          </p:spTgt>
                                        </p:tgtEl>
                                        <p:attrNameLst>
                                          <p:attrName>style.visibility</p:attrName>
                                        </p:attrNameLst>
                                      </p:cBhvr>
                                      <p:to>
                                        <p:strVal val="visible"/>
                                      </p:to>
                                    </p:set>
                                    <p:animEffect filter="fade" transition="in">
                                      <p:cBhvr>
                                        <p:cTn id="13" dur="500"/>
                                        <p:tgtEl>
                                          <p:spTgt spid="1134">
                                            <p:txEl>
                                              <p:pRg st="1" end="1"/>
                                            </p:txEl>
                                          </p:spTgt>
                                        </p:tgtEl>
                                      </p:cBhvr>
                                    </p:animEffect>
                                  </p:childTnLst>
                                </p:cTn>
                              </p:par>
                              <p:par>
                                <p:cTn id="14" presetClass="entr" nodeType="withEffect" presetSubtype="0" presetID="10" grpId="1" fill="hold">
                                  <p:stCondLst>
                                    <p:cond delay="0"/>
                                  </p:stCondLst>
                                  <p:iterate type="el" backwards="0">
                                    <p:tmAbs val="0"/>
                                  </p:iterate>
                                  <p:childTnLst>
                                    <p:set>
                                      <p:cBhvr>
                                        <p:cTn id="15" fill="hold"/>
                                        <p:tgtEl>
                                          <p:spTgt spid="1134">
                                            <p:txEl>
                                              <p:pRg st="2" end="2"/>
                                            </p:txEl>
                                          </p:spTgt>
                                        </p:tgtEl>
                                        <p:attrNameLst>
                                          <p:attrName>style.visibility</p:attrName>
                                        </p:attrNameLst>
                                      </p:cBhvr>
                                      <p:to>
                                        <p:strVal val="visible"/>
                                      </p:to>
                                    </p:set>
                                    <p:animEffect filter="fade" transition="in">
                                      <p:cBhvr>
                                        <p:cTn id="16" dur="500"/>
                                        <p:tgtEl>
                                          <p:spTgt spid="1134">
                                            <p:txEl>
                                              <p:pRg st="2" end="2"/>
                                            </p:txEl>
                                          </p:spTgt>
                                        </p:tgtEl>
                                      </p:cBhvr>
                                    </p:animEffect>
                                  </p:childTnLst>
                                </p:cTn>
                              </p:par>
                              <p:par>
                                <p:cTn id="17" presetClass="entr" nodeType="withEffect" presetSubtype="0" presetID="10" grpId="1" fill="hold">
                                  <p:stCondLst>
                                    <p:cond delay="0"/>
                                  </p:stCondLst>
                                  <p:iterate type="el" backwards="0">
                                    <p:tmAbs val="0"/>
                                  </p:iterate>
                                  <p:childTnLst>
                                    <p:set>
                                      <p:cBhvr>
                                        <p:cTn id="18" fill="hold"/>
                                        <p:tgtEl>
                                          <p:spTgt spid="1134">
                                            <p:txEl>
                                              <p:pRg st="3" end="3"/>
                                            </p:txEl>
                                          </p:spTgt>
                                        </p:tgtEl>
                                        <p:attrNameLst>
                                          <p:attrName>style.visibility</p:attrName>
                                        </p:attrNameLst>
                                      </p:cBhvr>
                                      <p:to>
                                        <p:strVal val="visible"/>
                                      </p:to>
                                    </p:set>
                                    <p:animEffect filter="fade" transition="in">
                                      <p:cBhvr>
                                        <p:cTn id="19" dur="500"/>
                                        <p:tgtEl>
                                          <p:spTgt spid="1134">
                                            <p:txEl>
                                              <p:pRg st="3" end="3"/>
                                            </p:txEl>
                                          </p:spTgt>
                                        </p:tgtEl>
                                      </p:cBhvr>
                                    </p:animEffect>
                                  </p:childTnLst>
                                </p:cTn>
                              </p:par>
                              <p:par>
                                <p:cTn id="20" presetClass="entr" nodeType="withEffect" presetSubtype="0" presetID="10" grpId="1" fill="hold">
                                  <p:stCondLst>
                                    <p:cond delay="0"/>
                                  </p:stCondLst>
                                  <p:iterate type="el" backwards="0">
                                    <p:tmAbs val="0"/>
                                  </p:iterate>
                                  <p:childTnLst>
                                    <p:set>
                                      <p:cBhvr>
                                        <p:cTn id="21" fill="hold"/>
                                        <p:tgtEl>
                                          <p:spTgt spid="1134">
                                            <p:txEl>
                                              <p:pRg st="4" end="4"/>
                                            </p:txEl>
                                          </p:spTgt>
                                        </p:tgtEl>
                                        <p:attrNameLst>
                                          <p:attrName>style.visibility</p:attrName>
                                        </p:attrNameLst>
                                      </p:cBhvr>
                                      <p:to>
                                        <p:strVal val="visible"/>
                                      </p:to>
                                    </p:set>
                                    <p:animEffect filter="fade" transition="in">
                                      <p:cBhvr>
                                        <p:cTn id="22" dur="500"/>
                                        <p:tgtEl>
                                          <p:spTgt spid="1134">
                                            <p:txEl>
                                              <p:pRg st="4" end="4"/>
                                            </p:txEl>
                                          </p:spTgt>
                                        </p:tgtEl>
                                      </p:cBhvr>
                                    </p:animEffect>
                                  </p:childTnLst>
                                </p:cTn>
                              </p:par>
                              <p:par>
                                <p:cTn id="23" presetClass="entr" nodeType="withEffect" presetSubtype="0" presetID="10" grpId="1" fill="hold">
                                  <p:stCondLst>
                                    <p:cond delay="0"/>
                                  </p:stCondLst>
                                  <p:iterate type="el" backwards="0">
                                    <p:tmAbs val="0"/>
                                  </p:iterate>
                                  <p:childTnLst>
                                    <p:set>
                                      <p:cBhvr>
                                        <p:cTn id="24" fill="hold"/>
                                        <p:tgtEl>
                                          <p:spTgt spid="1134">
                                            <p:txEl>
                                              <p:pRg st="5" end="5"/>
                                            </p:txEl>
                                          </p:spTgt>
                                        </p:tgtEl>
                                        <p:attrNameLst>
                                          <p:attrName>style.visibility</p:attrName>
                                        </p:attrNameLst>
                                      </p:cBhvr>
                                      <p:to>
                                        <p:strVal val="visible"/>
                                      </p:to>
                                    </p:set>
                                    <p:animEffect filter="fade" transition="in">
                                      <p:cBhvr>
                                        <p:cTn id="25" dur="500"/>
                                        <p:tgtEl>
                                          <p:spTgt spid="1134">
                                            <p:txEl>
                                              <p:pRg st="5" end="5"/>
                                            </p:txEl>
                                          </p:spTgt>
                                        </p:tgtEl>
                                      </p:cBhvr>
                                    </p:animEffect>
                                  </p:childTnLst>
                                </p:cTn>
                              </p:par>
                              <p:par>
                                <p:cTn id="26" presetClass="entr" nodeType="withEffect" presetSubtype="0" presetID="10" grpId="1" fill="hold">
                                  <p:stCondLst>
                                    <p:cond delay="0"/>
                                  </p:stCondLst>
                                  <p:iterate type="el" backwards="0">
                                    <p:tmAbs val="0"/>
                                  </p:iterate>
                                  <p:childTnLst>
                                    <p:set>
                                      <p:cBhvr>
                                        <p:cTn id="27" fill="hold"/>
                                        <p:tgtEl>
                                          <p:spTgt spid="1134">
                                            <p:txEl>
                                              <p:pRg st="6" end="6"/>
                                            </p:txEl>
                                          </p:spTgt>
                                        </p:tgtEl>
                                        <p:attrNameLst>
                                          <p:attrName>style.visibility</p:attrName>
                                        </p:attrNameLst>
                                      </p:cBhvr>
                                      <p:to>
                                        <p:strVal val="visible"/>
                                      </p:to>
                                    </p:set>
                                    <p:animEffect filter="fade" transition="in">
                                      <p:cBhvr>
                                        <p:cTn id="28" dur="500"/>
                                        <p:tgtEl>
                                          <p:spTgt spid="1134">
                                            <p:txEl>
                                              <p:pRg st="6" end="6"/>
                                            </p:txEl>
                                          </p:spTgt>
                                        </p:tgtEl>
                                      </p:cBhvr>
                                    </p:animEffect>
                                  </p:childTnLst>
                                </p:cTn>
                              </p:par>
                              <p:par>
                                <p:cTn id="29" presetClass="entr" nodeType="withEffect" presetSubtype="0" presetID="10" grpId="1" fill="hold">
                                  <p:stCondLst>
                                    <p:cond delay="0"/>
                                  </p:stCondLst>
                                  <p:iterate type="el" backwards="0">
                                    <p:tmAbs val="0"/>
                                  </p:iterate>
                                  <p:childTnLst>
                                    <p:set>
                                      <p:cBhvr>
                                        <p:cTn id="30" fill="hold"/>
                                        <p:tgtEl>
                                          <p:spTgt spid="1134">
                                            <p:txEl>
                                              <p:pRg st="7" end="7"/>
                                            </p:txEl>
                                          </p:spTgt>
                                        </p:tgtEl>
                                        <p:attrNameLst>
                                          <p:attrName>style.visibility</p:attrName>
                                        </p:attrNameLst>
                                      </p:cBhvr>
                                      <p:to>
                                        <p:strVal val="visible"/>
                                      </p:to>
                                    </p:set>
                                    <p:animEffect filter="fade" transition="in">
                                      <p:cBhvr>
                                        <p:cTn id="31" dur="500"/>
                                        <p:tgtEl>
                                          <p:spTgt spid="1134">
                                            <p:txEl>
                                              <p:pRg st="7" end="7"/>
                                            </p:txEl>
                                          </p:spTgt>
                                        </p:tgtEl>
                                      </p:cBhvr>
                                    </p:animEffect>
                                  </p:childTnLst>
                                </p:cTn>
                              </p:par>
                              <p:par>
                                <p:cTn id="32" presetClass="entr" nodeType="withEffect" presetSubtype="0" presetID="10" grpId="1" fill="hold">
                                  <p:stCondLst>
                                    <p:cond delay="0"/>
                                  </p:stCondLst>
                                  <p:iterate type="el" backwards="0">
                                    <p:tmAbs val="0"/>
                                  </p:iterate>
                                  <p:childTnLst>
                                    <p:set>
                                      <p:cBhvr>
                                        <p:cTn id="33" fill="hold"/>
                                        <p:tgtEl>
                                          <p:spTgt spid="1134">
                                            <p:txEl>
                                              <p:pRg st="8" end="8"/>
                                            </p:txEl>
                                          </p:spTgt>
                                        </p:tgtEl>
                                        <p:attrNameLst>
                                          <p:attrName>style.visibility</p:attrName>
                                        </p:attrNameLst>
                                      </p:cBhvr>
                                      <p:to>
                                        <p:strVal val="visible"/>
                                      </p:to>
                                    </p:set>
                                    <p:animEffect filter="fade" transition="in">
                                      <p:cBhvr>
                                        <p:cTn id="34" dur="500"/>
                                        <p:tgtEl>
                                          <p:spTgt spid="1134">
                                            <p:txEl>
                                              <p:pRg st="8" end="8"/>
                                            </p:txEl>
                                          </p:spTgt>
                                        </p:tgtEl>
                                      </p:cBhvr>
                                    </p:animEffect>
                                  </p:childTnLst>
                                </p:cTn>
                              </p:par>
                              <p:par>
                                <p:cTn id="35" presetClass="entr" nodeType="withEffect" presetSubtype="0" presetID="10" grpId="1" fill="hold">
                                  <p:stCondLst>
                                    <p:cond delay="0"/>
                                  </p:stCondLst>
                                  <p:iterate type="el" backwards="0">
                                    <p:tmAbs val="0"/>
                                  </p:iterate>
                                  <p:childTnLst>
                                    <p:set>
                                      <p:cBhvr>
                                        <p:cTn id="36" fill="hold"/>
                                        <p:tgtEl>
                                          <p:spTgt spid="1134">
                                            <p:txEl>
                                              <p:pRg st="9" end="9"/>
                                            </p:txEl>
                                          </p:spTgt>
                                        </p:tgtEl>
                                        <p:attrNameLst>
                                          <p:attrName>style.visibility</p:attrName>
                                        </p:attrNameLst>
                                      </p:cBhvr>
                                      <p:to>
                                        <p:strVal val="visible"/>
                                      </p:to>
                                    </p:set>
                                    <p:animEffect filter="fade" transition="in">
                                      <p:cBhvr>
                                        <p:cTn id="37" dur="500"/>
                                        <p:tgtEl>
                                          <p:spTgt spid="1134">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34"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138"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39"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140"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141"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142"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43"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44"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147" name="Grouper"/>
          <p:cNvGrpSpPr/>
          <p:nvPr/>
        </p:nvGrpSpPr>
        <p:grpSpPr>
          <a:xfrm>
            <a:off x="-2600961" y="4876800"/>
            <a:ext cx="2059095" cy="4334934"/>
            <a:chOff x="0" y="0"/>
            <a:chExt cx="2059093" cy="4334933"/>
          </a:xfrm>
        </p:grpSpPr>
        <p:sp>
          <p:nvSpPr>
            <p:cNvPr id="1145"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146"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150" name="Grouper"/>
          <p:cNvGrpSpPr/>
          <p:nvPr/>
        </p:nvGrpSpPr>
        <p:grpSpPr>
          <a:xfrm>
            <a:off x="13221546" y="8726311"/>
            <a:ext cx="3084125" cy="1027289"/>
            <a:chOff x="0" y="0"/>
            <a:chExt cx="3084124" cy="1027288"/>
          </a:xfrm>
        </p:grpSpPr>
        <p:sp>
          <p:nvSpPr>
            <p:cNvPr id="1148"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149"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151"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152"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153"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154"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157" name="Grouper"/>
          <p:cNvGrpSpPr/>
          <p:nvPr/>
        </p:nvGrpSpPr>
        <p:grpSpPr>
          <a:xfrm>
            <a:off x="7913499" y="8915560"/>
            <a:ext cx="4874541" cy="778934"/>
            <a:chOff x="0" y="0"/>
            <a:chExt cx="4874540" cy="778932"/>
          </a:xfrm>
        </p:grpSpPr>
        <p:pic>
          <p:nvPicPr>
            <p:cNvPr id="1155"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156"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158" name="34"/>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34</a:t>
            </a:r>
          </a:p>
        </p:txBody>
      </p:sp>
      <p:pic>
        <p:nvPicPr>
          <p:cNvPr id="1159" name="image65.png" descr="image65.png"/>
          <p:cNvPicPr>
            <a:picLocks noChangeAspect="1"/>
          </p:cNvPicPr>
          <p:nvPr/>
        </p:nvPicPr>
        <p:blipFill>
          <a:blip r:embed="rId7">
            <a:extLst/>
          </a:blip>
          <a:stretch>
            <a:fillRect/>
          </a:stretch>
        </p:blipFill>
        <p:spPr>
          <a:xfrm>
            <a:off x="6093742" y="1803965"/>
            <a:ext cx="6511432" cy="7168445"/>
          </a:xfrm>
          <a:prstGeom prst="rect">
            <a:avLst/>
          </a:prstGeom>
          <a:ln w="12700">
            <a:miter lim="400000"/>
          </a:ln>
        </p:spPr>
      </p:pic>
      <p:sp>
        <p:nvSpPr>
          <p:cNvPr id="1160" name="Communication sur les dangers: l’étiquette"/>
          <p:cNvSpPr txBox="1"/>
          <p:nvPr>
            <p:ph type="title"/>
          </p:nvPr>
        </p:nvSpPr>
        <p:spPr>
          <a:xfrm>
            <a:off x="758613" y="325119"/>
            <a:ext cx="9861974"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Communication sur les dangers: l’étiquette</a:t>
            </a:r>
          </a:p>
        </p:txBody>
      </p:sp>
      <p:sp>
        <p:nvSpPr>
          <p:cNvPr id="1161" name="Identité du fournisseur…"/>
          <p:cNvSpPr txBox="1"/>
          <p:nvPr/>
        </p:nvSpPr>
        <p:spPr>
          <a:xfrm>
            <a:off x="-46" y="1727200"/>
            <a:ext cx="6655930" cy="8245405"/>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Identité du fournisseur</a:t>
            </a:r>
          </a:p>
          <a:p>
            <a:pPr lvl="1" marL="457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Identification du produit</a:t>
            </a:r>
          </a:p>
          <a:p>
            <a:pPr lvl="1" marL="457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Pictogrammes de danger</a:t>
            </a:r>
          </a:p>
          <a:p>
            <a:pPr lvl="1" marL="457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Mentions d’avertissement</a:t>
            </a:r>
          </a:p>
          <a:p>
            <a:pPr lvl="1" marL="457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Mentions de danger</a:t>
            </a:r>
          </a:p>
          <a:p>
            <a:pPr lvl="1" marL="457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Conseils de prudence</a:t>
            </a:r>
          </a:p>
          <a:p>
            <a:pPr lvl="1" marL="457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a:solidFill>
                  <a:srgbClr val="103184"/>
                </a:solidFill>
                <a:uFill>
                  <a:solidFill>
                    <a:srgbClr val="103184"/>
                  </a:solidFill>
                </a:uFill>
              </a:rPr>
              <a:t>Informations supplémentaires</a:t>
            </a:r>
            <a:br>
              <a:rPr b="1">
                <a:solidFill>
                  <a:srgbClr val="103184"/>
                </a:solidFill>
                <a:uFill>
                  <a:solidFill>
                    <a:srgbClr val="103184"/>
                  </a:solidFill>
                </a:uFill>
              </a:rPr>
            </a:br>
            <a:r>
              <a:rPr b="1">
                <a:solidFill>
                  <a:srgbClr val="103184"/>
                </a:solidFill>
                <a:uFill>
                  <a:solidFill>
                    <a:srgbClr val="103184"/>
                  </a:solidFill>
                </a:uFill>
              </a:rPr>
              <a:t>dans certains cas</a:t>
            </a:r>
          </a:p>
          <a:p>
            <a:pPr lvl="1" indent="0" algn="l" defTabSz="1300480">
              <a:lnSpc>
                <a:spcPct val="150000"/>
              </a:lnSpc>
              <a:defRPr b="1" sz="3413">
                <a:solidFill>
                  <a:srgbClr val="103184"/>
                </a:solidFill>
                <a:uFill>
                  <a:solidFill>
                    <a:srgbClr val="103184"/>
                  </a:solidFill>
                </a:uFill>
                <a:latin typeface="Arial"/>
                <a:ea typeface="Arial"/>
                <a:cs typeface="Arial"/>
                <a:sym typeface="Arial"/>
              </a:defRPr>
            </a:pPr>
          </a:p>
        </p:txBody>
      </p:sp>
      <p:sp>
        <p:nvSpPr>
          <p:cNvPr id="1162" name="Rectangle"/>
          <p:cNvSpPr/>
          <p:nvPr/>
        </p:nvSpPr>
        <p:spPr>
          <a:xfrm>
            <a:off x="5989885" y="5696374"/>
            <a:ext cx="205458" cy="408658"/>
          </a:xfrm>
          <a:prstGeom prst="rect">
            <a:avLst/>
          </a:prstGeom>
          <a:solidFill>
            <a:srgbClr val="FA961E"/>
          </a:solidFill>
          <a:ln>
            <a:miter/>
          </a:ln>
        </p:spPr>
        <p:txBody>
          <a:bodyPr lIns="72248" tIns="72248" rIns="72248" bIns="72248" anchor="ctr"/>
          <a:lstStyle/>
          <a:p>
            <a:pPr defTabSz="830862">
              <a:defRPr sz="3413">
                <a:solidFill>
                  <a:srgbClr val="FFFFFF"/>
                </a:solidFill>
              </a:defRPr>
            </a:pPr>
          </a:p>
        </p:txBody>
      </p:sp>
      <p:sp>
        <p:nvSpPr>
          <p:cNvPr id="1163" name="Rectangle"/>
          <p:cNvSpPr/>
          <p:nvPr/>
        </p:nvSpPr>
        <p:spPr>
          <a:xfrm>
            <a:off x="5989885" y="6310489"/>
            <a:ext cx="205458" cy="1740747"/>
          </a:xfrm>
          <a:prstGeom prst="rect">
            <a:avLst/>
          </a:prstGeom>
          <a:solidFill>
            <a:srgbClr val="A0D278"/>
          </a:solidFill>
          <a:ln>
            <a:miter/>
          </a:ln>
        </p:spPr>
        <p:txBody>
          <a:bodyPr lIns="72248" tIns="72248" rIns="72248" bIns="72248" anchor="ctr"/>
          <a:lstStyle/>
          <a:p>
            <a:pPr defTabSz="830862">
              <a:defRPr sz="3413">
                <a:solidFill>
                  <a:srgbClr val="FFFFFF"/>
                </a:solidFill>
              </a:defRPr>
            </a:pPr>
          </a:p>
        </p:txBody>
      </p:sp>
      <p:sp>
        <p:nvSpPr>
          <p:cNvPr id="1164" name="Ligne"/>
          <p:cNvSpPr/>
          <p:nvPr/>
        </p:nvSpPr>
        <p:spPr>
          <a:xfrm>
            <a:off x="4761653" y="5594773"/>
            <a:ext cx="1433690" cy="307059"/>
          </a:xfrm>
          <a:prstGeom prst="line">
            <a:avLst/>
          </a:prstGeom>
          <a:solidFill>
            <a:srgbClr val="000000">
              <a:alpha val="0"/>
            </a:srgbClr>
          </a:solidFill>
          <a:ln w="54186">
            <a:solidFill>
              <a:srgbClr val="FA961E"/>
            </a:solidFill>
          </a:ln>
        </p:spPr>
        <p:txBody>
          <a:bodyPr lIns="0" tIns="0" rIns="0" bIns="0"/>
          <a:lstStyle/>
          <a:p>
            <a:pPr algn="l" defTabSz="457200">
              <a:defRPr sz="1200">
                <a:latin typeface="Helvetica"/>
                <a:ea typeface="Helvetica"/>
                <a:cs typeface="Helvetica"/>
                <a:sym typeface="Helvetica"/>
              </a:defRPr>
            </a:pPr>
          </a:p>
        </p:txBody>
      </p:sp>
      <p:sp>
        <p:nvSpPr>
          <p:cNvPr id="1165" name="Ligne"/>
          <p:cNvSpPr/>
          <p:nvPr/>
        </p:nvSpPr>
        <p:spPr>
          <a:xfrm>
            <a:off x="4967111" y="6515947"/>
            <a:ext cx="921174" cy="512517"/>
          </a:xfrm>
          <a:prstGeom prst="line">
            <a:avLst/>
          </a:prstGeom>
          <a:solidFill>
            <a:srgbClr val="000000">
              <a:alpha val="0"/>
            </a:srgbClr>
          </a:solidFill>
          <a:ln w="54186">
            <a:solidFill>
              <a:srgbClr val="A0D278"/>
            </a:solidFill>
          </a:ln>
        </p:spPr>
        <p:txBody>
          <a:bodyPr lIns="0" tIns="0" rIns="0" bIns="0"/>
          <a:lstStyle/>
          <a:p>
            <a:pPr algn="l" defTabSz="457200">
              <a:defRPr sz="1200">
                <a:latin typeface="Helvetica"/>
                <a:ea typeface="Helvetica"/>
                <a:cs typeface="Helvetica"/>
                <a:sym typeface="Helvetica"/>
              </a:defRPr>
            </a:pPr>
          </a:p>
        </p:txBody>
      </p:sp>
      <p:sp>
        <p:nvSpPr>
          <p:cNvPr id="1166" name="Carré"/>
          <p:cNvSpPr/>
          <p:nvPr/>
        </p:nvSpPr>
        <p:spPr>
          <a:xfrm>
            <a:off x="5989885" y="8155093"/>
            <a:ext cx="205458" cy="205460"/>
          </a:xfrm>
          <a:prstGeom prst="rect">
            <a:avLst/>
          </a:prstGeom>
          <a:solidFill>
            <a:srgbClr val="F04123"/>
          </a:solidFill>
          <a:ln>
            <a:miter/>
          </a:ln>
        </p:spPr>
        <p:txBody>
          <a:bodyPr lIns="72248" tIns="72248" rIns="72248" bIns="72248" anchor="ctr"/>
          <a:lstStyle/>
          <a:p>
            <a:pPr defTabSz="830862">
              <a:defRPr sz="3413">
                <a:solidFill>
                  <a:srgbClr val="FFFFFF"/>
                </a:solidFill>
              </a:defRPr>
            </a:pPr>
          </a:p>
        </p:txBody>
      </p:sp>
      <p:sp>
        <p:nvSpPr>
          <p:cNvPr id="1167" name="Ligne"/>
          <p:cNvSpPr/>
          <p:nvPr/>
        </p:nvSpPr>
        <p:spPr>
          <a:xfrm>
            <a:off x="4249137" y="7845778"/>
            <a:ext cx="1639148" cy="410917"/>
          </a:xfrm>
          <a:prstGeom prst="line">
            <a:avLst/>
          </a:prstGeom>
          <a:solidFill>
            <a:srgbClr val="000000">
              <a:alpha val="0"/>
            </a:srgbClr>
          </a:solidFill>
          <a:ln w="54186">
            <a:solidFill>
              <a:srgbClr val="F04123"/>
            </a:solidFill>
          </a:ln>
        </p:spPr>
        <p:txBody>
          <a:bodyPr lIns="0" tIns="0" rIns="0" bIns="0"/>
          <a:lstStyle/>
          <a:p>
            <a:pPr algn="l" defTabSz="457200">
              <a:defRPr sz="1200">
                <a:latin typeface="Helvetica"/>
                <a:ea typeface="Helvetica"/>
                <a:cs typeface="Helvetica"/>
                <a:sym typeface="Helvetica"/>
              </a:defRPr>
            </a:pPr>
          </a:p>
        </p:txBody>
      </p:sp>
      <p:sp>
        <p:nvSpPr>
          <p:cNvPr id="1168" name="Ligne"/>
          <p:cNvSpPr/>
          <p:nvPr/>
        </p:nvSpPr>
        <p:spPr>
          <a:xfrm>
            <a:off x="6093742" y="4876800"/>
            <a:ext cx="2354861" cy="408659"/>
          </a:xfrm>
          <a:prstGeom prst="line">
            <a:avLst/>
          </a:prstGeom>
          <a:solidFill>
            <a:srgbClr val="000000">
              <a:alpha val="0"/>
            </a:srgbClr>
          </a:solidFill>
          <a:ln w="54186">
            <a:solidFill>
              <a:srgbClr val="8C5AA5"/>
            </a:solidFill>
          </a:ln>
        </p:spPr>
        <p:txBody>
          <a:bodyPr lIns="0" tIns="0" rIns="0" bIns="0"/>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170"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71"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172"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173"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174"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75"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76"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179" name="Grouper"/>
          <p:cNvGrpSpPr/>
          <p:nvPr/>
        </p:nvGrpSpPr>
        <p:grpSpPr>
          <a:xfrm>
            <a:off x="-2600961" y="4876800"/>
            <a:ext cx="2059095" cy="4334934"/>
            <a:chOff x="0" y="0"/>
            <a:chExt cx="2059093" cy="4334933"/>
          </a:xfrm>
        </p:grpSpPr>
        <p:sp>
          <p:nvSpPr>
            <p:cNvPr id="1177"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178"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182" name="Grouper"/>
          <p:cNvGrpSpPr/>
          <p:nvPr/>
        </p:nvGrpSpPr>
        <p:grpSpPr>
          <a:xfrm>
            <a:off x="13221546" y="8726311"/>
            <a:ext cx="3084125" cy="1027289"/>
            <a:chOff x="0" y="0"/>
            <a:chExt cx="3084124" cy="1027288"/>
          </a:xfrm>
        </p:grpSpPr>
        <p:sp>
          <p:nvSpPr>
            <p:cNvPr id="1180"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181"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183"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184"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185"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186"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189" name="Grouper"/>
          <p:cNvGrpSpPr/>
          <p:nvPr/>
        </p:nvGrpSpPr>
        <p:grpSpPr>
          <a:xfrm>
            <a:off x="7913499" y="8915560"/>
            <a:ext cx="4874541" cy="778934"/>
            <a:chOff x="0" y="0"/>
            <a:chExt cx="4874540" cy="778932"/>
          </a:xfrm>
        </p:grpSpPr>
        <p:pic>
          <p:nvPicPr>
            <p:cNvPr id="1187"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188"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190" name="35"/>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35</a:t>
            </a:r>
          </a:p>
        </p:txBody>
      </p:sp>
      <p:pic>
        <p:nvPicPr>
          <p:cNvPr id="1191" name="image66.png" descr="image66.png"/>
          <p:cNvPicPr>
            <a:picLocks noChangeAspect="1"/>
          </p:cNvPicPr>
          <p:nvPr/>
        </p:nvPicPr>
        <p:blipFill>
          <a:blip r:embed="rId7">
            <a:extLst/>
          </a:blip>
          <a:stretch>
            <a:fillRect/>
          </a:stretch>
        </p:blipFill>
        <p:spPr>
          <a:xfrm>
            <a:off x="460586" y="2009421"/>
            <a:ext cx="4208499" cy="3246686"/>
          </a:xfrm>
          <a:prstGeom prst="rect">
            <a:avLst/>
          </a:prstGeom>
          <a:ln w="12700">
            <a:miter lim="400000"/>
          </a:ln>
        </p:spPr>
      </p:pic>
      <p:pic>
        <p:nvPicPr>
          <p:cNvPr id="1192" name="image67.pdf" descr="image67.pdf"/>
          <p:cNvPicPr>
            <a:picLocks noChangeAspect="1"/>
          </p:cNvPicPr>
          <p:nvPr/>
        </p:nvPicPr>
        <p:blipFill>
          <a:blip r:embed="rId8">
            <a:extLst/>
          </a:blip>
          <a:stretch>
            <a:fillRect/>
          </a:stretch>
        </p:blipFill>
        <p:spPr>
          <a:xfrm>
            <a:off x="4761653" y="1702363"/>
            <a:ext cx="7782561" cy="7200056"/>
          </a:xfrm>
          <a:prstGeom prst="rect">
            <a:avLst/>
          </a:prstGeom>
          <a:ln w="12700">
            <a:miter lim="400000"/>
          </a:ln>
        </p:spPr>
      </p:pic>
      <p:sp>
        <p:nvSpPr>
          <p:cNvPr id="1193" name="Ligne"/>
          <p:cNvSpPr/>
          <p:nvPr/>
        </p:nvSpPr>
        <p:spPr>
          <a:xfrm>
            <a:off x="460586" y="2009422"/>
            <a:ext cx="4199468" cy="3276037"/>
          </a:xfrm>
          <a:prstGeom prst="line">
            <a:avLst/>
          </a:prstGeom>
          <a:solidFill>
            <a:srgbClr val="000000">
              <a:alpha val="0"/>
            </a:srgbClr>
          </a:solidFill>
          <a:ln w="54186">
            <a:solidFill>
              <a:srgbClr val="F04123"/>
            </a:solidFill>
          </a:ln>
        </p:spPr>
        <p:txBody>
          <a:bodyPr lIns="0" tIns="0" rIns="0" bIns="0"/>
          <a:lstStyle/>
          <a:p>
            <a:pPr algn="l" defTabSz="457200">
              <a:defRPr sz="1200">
                <a:latin typeface="Helvetica"/>
                <a:ea typeface="Helvetica"/>
                <a:cs typeface="Helvetica"/>
                <a:sym typeface="Helvetica"/>
              </a:defRPr>
            </a:pPr>
          </a:p>
        </p:txBody>
      </p:sp>
      <p:sp>
        <p:nvSpPr>
          <p:cNvPr id="1194" name="Communication sur les dangers: l’étiquette"/>
          <p:cNvSpPr txBox="1"/>
          <p:nvPr>
            <p:ph type="title"/>
          </p:nvPr>
        </p:nvSpPr>
        <p:spPr>
          <a:xfrm>
            <a:off x="758613" y="325119"/>
            <a:ext cx="9861974" cy="1300481"/>
          </a:xfrm>
          <a:prstGeom prst="rect">
            <a:avLst/>
          </a:prstGeom>
        </p:spPr>
        <p:txBody>
          <a:bodyPr lIns="0" tIns="0" rIns="0" bIns="0"/>
          <a:lstStyle>
            <a:lvl1pPr algn="l" defTabSz="1300480">
              <a:defRPr b="1" sz="4266">
                <a:solidFill>
                  <a:srgbClr val="FFFFFF"/>
                </a:solidFill>
                <a:uFill>
                  <a:solidFill>
                    <a:srgbClr val="FFFFFF"/>
                  </a:solidFill>
                </a:uFill>
                <a:latin typeface="Arial"/>
                <a:ea typeface="Arial"/>
                <a:cs typeface="Arial"/>
                <a:sym typeface="Arial"/>
              </a:defRPr>
            </a:lvl1pPr>
          </a:lstStyle>
          <a:p>
            <a:pPr/>
            <a:r>
              <a:t>Communication sur les dangers: l’étiquette</a:t>
            </a:r>
          </a:p>
        </p:txBody>
      </p:sp>
    </p:spTree>
  </p:cSld>
  <p:clrMapOvr>
    <a:masterClrMapping/>
  </p:clrMapOvr>
  <p:transition xmlns:p14="http://schemas.microsoft.com/office/powerpoint/2010/main" spd="med" advClick="0" advTm="0"/>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196"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197"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198"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199"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200"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201"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202"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205" name="Grouper"/>
          <p:cNvGrpSpPr/>
          <p:nvPr/>
        </p:nvGrpSpPr>
        <p:grpSpPr>
          <a:xfrm>
            <a:off x="-2600961" y="4876800"/>
            <a:ext cx="2059095" cy="4334934"/>
            <a:chOff x="0" y="0"/>
            <a:chExt cx="2059093" cy="4334933"/>
          </a:xfrm>
        </p:grpSpPr>
        <p:sp>
          <p:nvSpPr>
            <p:cNvPr id="1203"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204"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208" name="Grouper"/>
          <p:cNvGrpSpPr/>
          <p:nvPr/>
        </p:nvGrpSpPr>
        <p:grpSpPr>
          <a:xfrm>
            <a:off x="13221546" y="8726311"/>
            <a:ext cx="3084125" cy="1027289"/>
            <a:chOff x="0" y="0"/>
            <a:chExt cx="3084124" cy="1027288"/>
          </a:xfrm>
        </p:grpSpPr>
        <p:sp>
          <p:nvSpPr>
            <p:cNvPr id="1206"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207"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209"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210"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211"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212"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215" name="Grouper"/>
          <p:cNvGrpSpPr/>
          <p:nvPr/>
        </p:nvGrpSpPr>
        <p:grpSpPr>
          <a:xfrm>
            <a:off x="7913499" y="8915560"/>
            <a:ext cx="4874541" cy="778934"/>
            <a:chOff x="0" y="0"/>
            <a:chExt cx="4874540" cy="778932"/>
          </a:xfrm>
        </p:grpSpPr>
        <p:pic>
          <p:nvPicPr>
            <p:cNvPr id="1213"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214"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216" name="Fiche de données de sécurité (MSDS)…"/>
          <p:cNvSpPr txBox="1"/>
          <p:nvPr>
            <p:ph type="body" idx="1"/>
          </p:nvPr>
        </p:nvSpPr>
        <p:spPr>
          <a:xfrm>
            <a:off x="347697" y="1668498"/>
            <a:ext cx="11462740" cy="6743983"/>
          </a:xfrm>
          <a:prstGeom prst="rect">
            <a:avLst/>
          </a:prstGeom>
        </p:spPr>
        <p:txBody>
          <a:bodyPr lIns="0" tIns="0" rIns="0" bIns="0" anchor="t"/>
          <a:lstStyle/>
          <a:p>
            <a:pPr marL="451158" indent="-451158" defTabSz="1196441">
              <a:lnSpc>
                <a:spcPct val="150000"/>
              </a:lnSpc>
              <a:spcBef>
                <a:spcPts val="0"/>
              </a:spcBef>
              <a:buClr>
                <a:srgbClr val="F04123"/>
              </a:buClr>
              <a:buSzPct val="80000"/>
              <a:buFont typeface="Wingdings-Regular"/>
              <a:defRPr b="1" sz="2616">
                <a:solidFill>
                  <a:srgbClr val="103184"/>
                </a:solidFill>
                <a:uFill>
                  <a:solidFill>
                    <a:srgbClr val="103184"/>
                  </a:solidFill>
                </a:uFill>
                <a:latin typeface="Arial"/>
                <a:ea typeface="Arial"/>
                <a:cs typeface="Arial"/>
                <a:sym typeface="Arial"/>
              </a:defRPr>
            </a:pPr>
            <a:r>
              <a:rPr sz="3140">
                <a:solidFill>
                  <a:srgbClr val="002060"/>
                </a:solidFill>
                <a:uFill>
                  <a:solidFill>
                    <a:srgbClr val="002060"/>
                  </a:solidFill>
                </a:uFill>
              </a:rPr>
              <a:t>Fiche de </a:t>
            </a:r>
            <a:r>
              <a:rPr sz="3140">
                <a:solidFill>
                  <a:srgbClr val="002060"/>
                </a:solidFill>
                <a:uFill>
                  <a:solidFill>
                    <a:srgbClr val="002060"/>
                  </a:solidFill>
                </a:uFill>
              </a:rPr>
              <a:t>données</a:t>
            </a:r>
            <a:r>
              <a:rPr sz="3140">
                <a:solidFill>
                  <a:srgbClr val="002060"/>
                </a:solidFill>
                <a:uFill>
                  <a:solidFill>
                    <a:srgbClr val="002060"/>
                  </a:solidFill>
                </a:uFill>
              </a:rPr>
              <a:t> de </a:t>
            </a:r>
            <a:r>
              <a:rPr sz="3140">
                <a:solidFill>
                  <a:srgbClr val="002060"/>
                </a:solidFill>
                <a:uFill>
                  <a:solidFill>
                    <a:srgbClr val="002060"/>
                  </a:solidFill>
                </a:uFill>
              </a:rPr>
              <a:t>sécurité</a:t>
            </a:r>
            <a:r>
              <a:rPr sz="3140">
                <a:solidFill>
                  <a:srgbClr val="002060"/>
                </a:solidFill>
                <a:uFill>
                  <a:solidFill>
                    <a:srgbClr val="002060"/>
                  </a:solidFill>
                </a:uFill>
              </a:rPr>
              <a:t> (MSDS)</a:t>
            </a:r>
          </a:p>
          <a:p>
            <a:pPr marL="0" indent="0" defTabSz="1196441">
              <a:lnSpc>
                <a:spcPct val="150000"/>
              </a:lnSpc>
              <a:spcBef>
                <a:spcPts val="0"/>
              </a:spcBef>
              <a:buSzTx/>
              <a:buNone/>
              <a:defRPr b="1" sz="3140">
                <a:solidFill>
                  <a:srgbClr val="002060"/>
                </a:solidFill>
                <a:uFill>
                  <a:solidFill>
                    <a:srgbClr val="002060"/>
                  </a:solidFill>
                </a:uFill>
                <a:latin typeface="Arial"/>
                <a:ea typeface="Arial"/>
                <a:cs typeface="Arial"/>
                <a:sym typeface="Arial"/>
              </a:defRPr>
            </a:pPr>
          </a:p>
          <a:p>
            <a:pPr lvl="1" marL="662133" indent="-396322" defTabSz="1196441">
              <a:lnSpc>
                <a:spcPct val="150000"/>
              </a:lnSpc>
              <a:spcBef>
                <a:spcPts val="0"/>
              </a:spcBef>
              <a:buClr>
                <a:srgbClr val="4B91CD"/>
              </a:buClr>
              <a:buSzPct val="85000"/>
              <a:buFont typeface="Wingdings-Regular"/>
              <a:defRPr sz="2616">
                <a:solidFill>
                  <a:srgbClr val="103184"/>
                </a:solidFill>
                <a:uFill>
                  <a:solidFill>
                    <a:srgbClr val="103184"/>
                  </a:solidFill>
                </a:uFill>
                <a:latin typeface="Arial"/>
                <a:ea typeface="Arial"/>
                <a:cs typeface="Arial"/>
                <a:sym typeface="Arial"/>
              </a:defRPr>
            </a:pPr>
            <a:r>
              <a:rPr sz="3140">
                <a:solidFill>
                  <a:srgbClr val="002060"/>
                </a:solidFill>
                <a:uFill>
                  <a:solidFill>
                    <a:srgbClr val="002060"/>
                  </a:solidFill>
                </a:uFill>
              </a:rPr>
              <a:t>16 points </a:t>
            </a:r>
            <a:r>
              <a:rPr sz="3140">
                <a:solidFill>
                  <a:srgbClr val="002060"/>
                </a:solidFill>
                <a:uFill>
                  <a:solidFill>
                    <a:srgbClr val="002060"/>
                  </a:solidFill>
                </a:uFill>
              </a:rPr>
              <a:t>obligatoires</a:t>
            </a:r>
            <a:endParaRPr sz="3140">
              <a:solidFill>
                <a:srgbClr val="002060"/>
              </a:solidFill>
              <a:uFill>
                <a:solidFill>
                  <a:srgbClr val="002060"/>
                </a:solidFill>
              </a:uFill>
            </a:endParaRPr>
          </a:p>
          <a:p>
            <a:pPr lvl="1" marL="662133" indent="-396322" defTabSz="1196441">
              <a:lnSpc>
                <a:spcPct val="150000"/>
              </a:lnSpc>
              <a:spcBef>
                <a:spcPts val="0"/>
              </a:spcBef>
              <a:buClr>
                <a:srgbClr val="4B91CD"/>
              </a:buClr>
              <a:buSzPct val="85000"/>
              <a:buFont typeface="Wingdings-Regular"/>
              <a:defRPr sz="2616">
                <a:solidFill>
                  <a:srgbClr val="103184"/>
                </a:solidFill>
                <a:uFill>
                  <a:solidFill>
                    <a:srgbClr val="103184"/>
                  </a:solidFill>
                </a:uFill>
                <a:latin typeface="Arial"/>
                <a:ea typeface="Arial"/>
                <a:cs typeface="Arial"/>
                <a:sym typeface="Arial"/>
              </a:defRPr>
            </a:pPr>
            <a:r>
              <a:rPr sz="3140">
                <a:solidFill>
                  <a:srgbClr val="002060"/>
                </a:solidFill>
                <a:uFill>
                  <a:solidFill>
                    <a:srgbClr val="002060"/>
                  </a:solidFill>
                </a:uFill>
              </a:rPr>
              <a:t>Doit</a:t>
            </a:r>
            <a:r>
              <a:rPr sz="3140">
                <a:solidFill>
                  <a:srgbClr val="002060"/>
                </a:solidFill>
                <a:uFill>
                  <a:solidFill>
                    <a:srgbClr val="002060"/>
                  </a:solidFill>
                </a:uFill>
              </a:rPr>
              <a:t> </a:t>
            </a:r>
            <a:r>
              <a:rPr sz="3140">
                <a:solidFill>
                  <a:srgbClr val="002060"/>
                </a:solidFill>
                <a:uFill>
                  <a:solidFill>
                    <a:srgbClr val="002060"/>
                  </a:solidFill>
                </a:uFill>
              </a:rPr>
              <a:t>être</a:t>
            </a:r>
            <a:r>
              <a:rPr sz="3140">
                <a:solidFill>
                  <a:srgbClr val="002060"/>
                </a:solidFill>
                <a:uFill>
                  <a:solidFill>
                    <a:srgbClr val="002060"/>
                  </a:solidFill>
                </a:uFill>
              </a:rPr>
              <a:t> </a:t>
            </a:r>
            <a:r>
              <a:rPr sz="3140">
                <a:solidFill>
                  <a:srgbClr val="002060"/>
                </a:solidFill>
                <a:uFill>
                  <a:solidFill>
                    <a:srgbClr val="002060"/>
                  </a:solidFill>
                </a:uFill>
              </a:rPr>
              <a:t>fournie</a:t>
            </a:r>
            <a:r>
              <a:rPr sz="3140">
                <a:solidFill>
                  <a:srgbClr val="002060"/>
                </a:solidFill>
                <a:uFill>
                  <a:solidFill>
                    <a:srgbClr val="002060"/>
                  </a:solidFill>
                </a:uFill>
              </a:rPr>
              <a:t> à la </a:t>
            </a:r>
            <a:r>
              <a:rPr sz="3140">
                <a:solidFill>
                  <a:srgbClr val="002060"/>
                </a:solidFill>
                <a:uFill>
                  <a:solidFill>
                    <a:srgbClr val="002060"/>
                  </a:solidFill>
                </a:uFill>
              </a:rPr>
              <a:t>livraison</a:t>
            </a:r>
            <a:endParaRPr sz="3140">
              <a:solidFill>
                <a:srgbClr val="002060"/>
              </a:solidFill>
              <a:uFill>
                <a:solidFill>
                  <a:srgbClr val="002060"/>
                </a:solidFill>
              </a:uFill>
            </a:endParaRPr>
          </a:p>
          <a:p>
            <a:pPr lvl="1" marL="662133" indent="-396322" defTabSz="1196441">
              <a:lnSpc>
                <a:spcPct val="150000"/>
              </a:lnSpc>
              <a:spcBef>
                <a:spcPts val="0"/>
              </a:spcBef>
              <a:buClr>
                <a:srgbClr val="4B91CD"/>
              </a:buClr>
              <a:buSzPct val="85000"/>
              <a:buFont typeface="Wingdings-Regular"/>
              <a:defRPr sz="2616">
                <a:solidFill>
                  <a:srgbClr val="103184"/>
                </a:solidFill>
                <a:uFill>
                  <a:solidFill>
                    <a:srgbClr val="103184"/>
                  </a:solidFill>
                </a:uFill>
                <a:latin typeface="Arial"/>
                <a:ea typeface="Arial"/>
                <a:cs typeface="Arial"/>
                <a:sym typeface="Arial"/>
              </a:defRPr>
            </a:pPr>
            <a:r>
              <a:rPr sz="3140">
                <a:solidFill>
                  <a:srgbClr val="002060"/>
                </a:solidFill>
                <a:uFill>
                  <a:solidFill>
                    <a:srgbClr val="002060"/>
                  </a:solidFill>
                </a:uFill>
              </a:rPr>
              <a:t>Doivent</a:t>
            </a:r>
            <a:r>
              <a:rPr sz="3140">
                <a:solidFill>
                  <a:srgbClr val="002060"/>
                </a:solidFill>
                <a:uFill>
                  <a:solidFill>
                    <a:srgbClr val="002060"/>
                  </a:solidFill>
                </a:uFill>
              </a:rPr>
              <a:t> </a:t>
            </a:r>
            <a:r>
              <a:rPr sz="3140">
                <a:solidFill>
                  <a:srgbClr val="002060"/>
                </a:solidFill>
                <a:uFill>
                  <a:solidFill>
                    <a:srgbClr val="002060"/>
                  </a:solidFill>
                </a:uFill>
              </a:rPr>
              <a:t>être</a:t>
            </a:r>
            <a:r>
              <a:rPr sz="3140">
                <a:solidFill>
                  <a:srgbClr val="002060"/>
                </a:solidFill>
                <a:uFill>
                  <a:solidFill>
                    <a:srgbClr val="002060"/>
                  </a:solidFill>
                </a:uFill>
              </a:rPr>
              <a:t> </a:t>
            </a:r>
            <a:r>
              <a:rPr sz="3140">
                <a:solidFill>
                  <a:srgbClr val="002060"/>
                </a:solidFill>
                <a:uFill>
                  <a:solidFill>
                    <a:srgbClr val="002060"/>
                  </a:solidFill>
                </a:uFill>
              </a:rPr>
              <a:t>présentes</a:t>
            </a:r>
            <a:r>
              <a:rPr sz="3140">
                <a:solidFill>
                  <a:srgbClr val="002060"/>
                </a:solidFill>
                <a:uFill>
                  <a:solidFill>
                    <a:srgbClr val="002060"/>
                  </a:solidFill>
                </a:uFill>
              </a:rPr>
              <a:t> </a:t>
            </a:r>
            <a:r>
              <a:rPr sz="3140">
                <a:solidFill>
                  <a:srgbClr val="002060"/>
                </a:solidFill>
                <a:uFill>
                  <a:solidFill>
                    <a:srgbClr val="002060"/>
                  </a:solidFill>
                </a:uFill>
              </a:rPr>
              <a:t>dans</a:t>
            </a:r>
            <a:r>
              <a:rPr sz="3140">
                <a:solidFill>
                  <a:srgbClr val="002060"/>
                </a:solidFill>
                <a:uFill>
                  <a:solidFill>
                    <a:srgbClr val="002060"/>
                  </a:solidFill>
                </a:uFill>
              </a:rPr>
              <a:t> </a:t>
            </a:r>
            <a:r>
              <a:rPr sz="3140">
                <a:solidFill>
                  <a:srgbClr val="002060"/>
                </a:solidFill>
                <a:uFill>
                  <a:solidFill>
                    <a:srgbClr val="002060"/>
                  </a:solidFill>
                </a:uFill>
              </a:rPr>
              <a:t>l’entreprise</a:t>
            </a:r>
            <a:r>
              <a:rPr sz="3140">
                <a:solidFill>
                  <a:srgbClr val="002060"/>
                </a:solidFill>
                <a:uFill>
                  <a:solidFill>
                    <a:srgbClr val="002060"/>
                  </a:solidFill>
                </a:uFill>
              </a:rPr>
              <a:t> </a:t>
            </a:r>
            <a:r>
              <a:rPr sz="3140">
                <a:solidFill>
                  <a:srgbClr val="002060"/>
                </a:solidFill>
                <a:uFill>
                  <a:solidFill>
                    <a:srgbClr val="002060"/>
                  </a:solidFill>
                </a:uFill>
              </a:rPr>
              <a:t>utilisatrice</a:t>
            </a:r>
            <a:r>
              <a:rPr sz="3140">
                <a:solidFill>
                  <a:srgbClr val="002060"/>
                </a:solidFill>
                <a:uFill>
                  <a:solidFill>
                    <a:srgbClr val="002060"/>
                  </a:solidFill>
                </a:uFill>
              </a:rPr>
              <a:t> du </a:t>
            </a:r>
            <a:r>
              <a:rPr sz="3140">
                <a:solidFill>
                  <a:srgbClr val="002060"/>
                </a:solidFill>
                <a:uFill>
                  <a:solidFill>
                    <a:srgbClr val="002060"/>
                  </a:solidFill>
                </a:uFill>
              </a:rPr>
              <a:t>produit</a:t>
            </a:r>
            <a:endParaRPr sz="3140">
              <a:solidFill>
                <a:srgbClr val="002060"/>
              </a:solidFill>
              <a:uFill>
                <a:solidFill>
                  <a:srgbClr val="002060"/>
                </a:solidFill>
              </a:uFill>
            </a:endParaRPr>
          </a:p>
          <a:p>
            <a:pPr lvl="1" marL="0" indent="0" defTabSz="1196441">
              <a:lnSpc>
                <a:spcPct val="150000"/>
              </a:lnSpc>
              <a:spcBef>
                <a:spcPts val="0"/>
              </a:spcBef>
              <a:buSzTx/>
              <a:buNone/>
              <a:defRPr sz="3140">
                <a:solidFill>
                  <a:srgbClr val="002060"/>
                </a:solidFill>
                <a:uFill>
                  <a:solidFill>
                    <a:srgbClr val="002060"/>
                  </a:solidFill>
                </a:uFill>
                <a:latin typeface="Arial"/>
                <a:ea typeface="Arial"/>
                <a:cs typeface="Arial"/>
                <a:sym typeface="Arial"/>
              </a:defRPr>
            </a:pPr>
          </a:p>
          <a:p>
            <a:pPr lvl="1" marL="0" indent="0" defTabSz="1196441">
              <a:lnSpc>
                <a:spcPct val="150000"/>
              </a:lnSpc>
              <a:spcBef>
                <a:spcPts val="0"/>
              </a:spcBef>
              <a:buSzTx/>
              <a:buNone/>
              <a:defRPr sz="3140">
                <a:solidFill>
                  <a:srgbClr val="002060"/>
                </a:solidFill>
                <a:uFill>
                  <a:solidFill>
                    <a:srgbClr val="002060"/>
                  </a:solidFill>
                </a:uFill>
                <a:latin typeface="Arial"/>
                <a:ea typeface="Arial"/>
                <a:cs typeface="Arial"/>
                <a:sym typeface="Arial"/>
              </a:defRPr>
            </a:pPr>
          </a:p>
          <a:p>
            <a:pPr marL="0" indent="0" defTabSz="1196441">
              <a:lnSpc>
                <a:spcPct val="150000"/>
              </a:lnSpc>
              <a:spcBef>
                <a:spcPts val="0"/>
              </a:spcBef>
              <a:buSzTx/>
              <a:buNone/>
              <a:defRPr b="1" sz="3140">
                <a:solidFill>
                  <a:srgbClr val="002060"/>
                </a:solidFill>
                <a:uFill>
                  <a:solidFill>
                    <a:srgbClr val="002060"/>
                  </a:solidFill>
                </a:uFill>
                <a:latin typeface="Arial"/>
                <a:ea typeface="Arial"/>
                <a:cs typeface="Arial"/>
                <a:sym typeface="Arial"/>
              </a:defRPr>
            </a:pPr>
          </a:p>
          <a:p>
            <a:pPr marL="0" indent="0" defTabSz="1196441">
              <a:lnSpc>
                <a:spcPct val="150000"/>
              </a:lnSpc>
              <a:spcBef>
                <a:spcPts val="0"/>
              </a:spcBef>
              <a:buSzTx/>
              <a:buNone/>
              <a:defRPr b="1" sz="3140">
                <a:solidFill>
                  <a:srgbClr val="002060"/>
                </a:solidFill>
                <a:uFill>
                  <a:solidFill>
                    <a:srgbClr val="002060"/>
                  </a:solidFill>
                </a:uFill>
                <a:latin typeface="Arial"/>
                <a:ea typeface="Arial"/>
                <a:cs typeface="Arial"/>
                <a:sym typeface="Arial"/>
              </a:defRPr>
            </a:pPr>
          </a:p>
        </p:txBody>
      </p:sp>
      <p:sp>
        <p:nvSpPr>
          <p:cNvPr id="1217" name="Communication sur les dangers:     fiche de données de sécurité"/>
          <p:cNvSpPr txBox="1"/>
          <p:nvPr/>
        </p:nvSpPr>
        <p:spPr>
          <a:xfrm>
            <a:off x="347697" y="368018"/>
            <a:ext cx="9861974" cy="13004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defRPr b="1" sz="4266">
                <a:solidFill>
                  <a:srgbClr val="FFFFFF"/>
                </a:solidFill>
                <a:uFill>
                  <a:solidFill>
                    <a:srgbClr val="FFFFFF"/>
                  </a:solidFill>
                </a:uFill>
                <a:latin typeface="Arial"/>
                <a:ea typeface="Arial"/>
                <a:cs typeface="Arial"/>
                <a:sym typeface="Arial"/>
              </a:defRPr>
            </a:lvl1pPr>
          </a:lstStyle>
          <a:p>
            <a:pPr>
              <a:defRPr b="0" sz="3413">
                <a:solidFill>
                  <a:srgbClr val="91C8EB"/>
                </a:solidFill>
                <a:uFill>
                  <a:solidFill>
                    <a:srgbClr val="91C8EB"/>
                  </a:solidFill>
                </a:uFill>
              </a:defRPr>
            </a:pPr>
            <a:r>
              <a:rPr b="1" sz="4266">
                <a:solidFill>
                  <a:srgbClr val="FFFFFF"/>
                </a:solidFill>
                <a:uFill>
                  <a:solidFill>
                    <a:srgbClr val="FFFFFF"/>
                  </a:solidFill>
                </a:uFill>
              </a:rPr>
              <a:t>Communication sur les dangers:     fiche de données de sécurité</a:t>
            </a:r>
          </a:p>
        </p:txBody>
      </p:sp>
      <p:sp>
        <p:nvSpPr>
          <p:cNvPr id="1218" name="36"/>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36</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220"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221"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222"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223"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224"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225"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226"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229" name="Grouper"/>
          <p:cNvGrpSpPr/>
          <p:nvPr/>
        </p:nvGrpSpPr>
        <p:grpSpPr>
          <a:xfrm>
            <a:off x="-2600961" y="4876800"/>
            <a:ext cx="2059095" cy="4334934"/>
            <a:chOff x="0" y="0"/>
            <a:chExt cx="2059093" cy="4334933"/>
          </a:xfrm>
        </p:grpSpPr>
        <p:sp>
          <p:nvSpPr>
            <p:cNvPr id="1227"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228"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232" name="Grouper"/>
          <p:cNvGrpSpPr/>
          <p:nvPr/>
        </p:nvGrpSpPr>
        <p:grpSpPr>
          <a:xfrm>
            <a:off x="13221546" y="8726311"/>
            <a:ext cx="3084125" cy="1027289"/>
            <a:chOff x="0" y="0"/>
            <a:chExt cx="3084124" cy="1027288"/>
          </a:xfrm>
        </p:grpSpPr>
        <p:sp>
          <p:nvSpPr>
            <p:cNvPr id="1230"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231"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233"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234"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235"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236"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239" name="Grouper"/>
          <p:cNvGrpSpPr/>
          <p:nvPr/>
        </p:nvGrpSpPr>
        <p:grpSpPr>
          <a:xfrm>
            <a:off x="7913499" y="8915560"/>
            <a:ext cx="4874541" cy="778934"/>
            <a:chOff x="0" y="0"/>
            <a:chExt cx="4874540" cy="778932"/>
          </a:xfrm>
        </p:grpSpPr>
        <p:pic>
          <p:nvPicPr>
            <p:cNvPr id="1237"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238"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240" name="37"/>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37</a:t>
            </a:r>
          </a:p>
        </p:txBody>
      </p:sp>
      <p:sp>
        <p:nvSpPr>
          <p:cNvPr id="1241" name="Elle apporte des informations supplémentaires à destination de spécialistes…"/>
          <p:cNvSpPr txBox="1"/>
          <p:nvPr/>
        </p:nvSpPr>
        <p:spPr>
          <a:xfrm>
            <a:off x="255129" y="2521938"/>
            <a:ext cx="12494544" cy="58039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marL="723900" algn="l" defTabSz="1300480">
              <a:lnSpc>
                <a:spcPct val="150000"/>
              </a:lnSpc>
              <a:defRPr sz="3413">
                <a:solidFill>
                  <a:srgbClr val="91C8EB"/>
                </a:solidFill>
                <a:uFill>
                  <a:solidFill>
                    <a:srgbClr val="91C8EB"/>
                  </a:solidFill>
                </a:uFill>
                <a:latin typeface="Arial"/>
                <a:ea typeface="Arial"/>
                <a:cs typeface="Arial"/>
                <a:sym typeface="Arial"/>
              </a:defRPr>
            </a:pPr>
            <a:r>
              <a:rPr b="1" sz="2844">
                <a:solidFill>
                  <a:srgbClr val="103184"/>
                </a:solidFill>
                <a:uFill>
                  <a:solidFill>
                    <a:srgbClr val="103184"/>
                  </a:solidFill>
                </a:uFill>
              </a:rPr>
              <a:t>Elle apporte des informations supplémentaires à destination de spécialistes</a:t>
            </a:r>
          </a:p>
          <a:p>
            <a:pPr lvl="1" marL="1346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Les mesures de premiers secours</a:t>
            </a:r>
          </a:p>
          <a:p>
            <a:pPr lvl="1" marL="1346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Les mesures de lutte contre l’incendie</a:t>
            </a:r>
          </a:p>
          <a:p>
            <a:pPr lvl="1" marL="1346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Les mesures à prendre en cas de rejet accidentel</a:t>
            </a:r>
          </a:p>
          <a:p>
            <a:pPr lvl="1" marL="1346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Les précautions à prendre pour le stockage et la manipulation</a:t>
            </a:r>
          </a:p>
          <a:p>
            <a:pPr lvl="1" marL="1346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La </a:t>
            </a:r>
            <a:r>
              <a:rPr b="1" sz="2560">
                <a:solidFill>
                  <a:srgbClr val="103184"/>
                </a:solidFill>
                <a:uFill>
                  <a:solidFill>
                    <a:srgbClr val="103184"/>
                  </a:solidFill>
                </a:uFill>
              </a:rPr>
              <a:t>stabilité </a:t>
            </a:r>
            <a:r>
              <a:rPr b="1" sz="2560">
                <a:solidFill>
                  <a:srgbClr val="103184"/>
                </a:solidFill>
                <a:uFill>
                  <a:solidFill>
                    <a:srgbClr val="103184"/>
                  </a:solidFill>
                </a:uFill>
              </a:rPr>
              <a:t>et la réactivité du produit</a:t>
            </a:r>
          </a:p>
          <a:p>
            <a:pPr lvl="1" marL="1346200" indent="0" algn="l" defTabSz="1300480">
              <a:lnSpc>
                <a:spcPct val="150000"/>
              </a:lnSpc>
              <a:buClr>
                <a:srgbClr val="103184"/>
              </a:buClr>
              <a:buSzPct val="100000"/>
              <a:buFont typeface="Arial"/>
              <a:buChar char="•"/>
              <a:defRPr sz="3413">
                <a:solidFill>
                  <a:srgbClr val="91C8EB"/>
                </a:solidFill>
                <a:uFill>
                  <a:solidFill>
                    <a:srgbClr val="91C8EB"/>
                  </a:solidFill>
                </a:uFill>
                <a:latin typeface="Arial"/>
                <a:ea typeface="Arial"/>
                <a:cs typeface="Arial"/>
                <a:sym typeface="Arial"/>
              </a:defRPr>
            </a:pPr>
            <a:r>
              <a:rPr b="1" sz="2560">
                <a:solidFill>
                  <a:srgbClr val="103184"/>
                </a:solidFill>
                <a:uFill>
                  <a:solidFill>
                    <a:srgbClr val="103184"/>
                  </a:solidFill>
                </a:uFill>
              </a:rPr>
              <a:t>Les codes des mentions de danger, conseils de prudences, …</a:t>
            </a:r>
          </a:p>
        </p:txBody>
      </p:sp>
      <p:sp>
        <p:nvSpPr>
          <p:cNvPr id="1242" name="Communication sur les dangers:     fiche de données de sécurité"/>
          <p:cNvSpPr txBox="1"/>
          <p:nvPr/>
        </p:nvSpPr>
        <p:spPr>
          <a:xfrm>
            <a:off x="383822" y="368018"/>
            <a:ext cx="9861974" cy="13004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defRPr b="1" sz="4266">
                <a:solidFill>
                  <a:srgbClr val="FFFFFF"/>
                </a:solidFill>
                <a:uFill>
                  <a:solidFill>
                    <a:srgbClr val="FFFFFF"/>
                  </a:solidFill>
                </a:uFill>
                <a:latin typeface="Arial"/>
                <a:ea typeface="Arial"/>
                <a:cs typeface="Arial"/>
                <a:sym typeface="Arial"/>
              </a:defRPr>
            </a:lvl1pPr>
          </a:lstStyle>
          <a:p>
            <a:pPr>
              <a:defRPr b="0" sz="3413">
                <a:solidFill>
                  <a:srgbClr val="91C8EB"/>
                </a:solidFill>
                <a:uFill>
                  <a:solidFill>
                    <a:srgbClr val="91C8EB"/>
                  </a:solidFill>
                </a:uFill>
              </a:defRPr>
            </a:pPr>
            <a:r>
              <a:rPr b="1" sz="4266">
                <a:solidFill>
                  <a:srgbClr val="FFFFFF"/>
                </a:solidFill>
                <a:uFill>
                  <a:solidFill>
                    <a:srgbClr val="FFFFFF"/>
                  </a:solidFill>
                </a:uFill>
              </a:rPr>
              <a:t>Communication sur les dangers:     fiche de données de sécurité</a:t>
            </a:r>
          </a:p>
        </p:txBody>
      </p:sp>
    </p:spTree>
  </p:cSld>
  <p:clrMapOvr>
    <a:masterClrMapping/>
  </p:clrMapOvr>
  <p:transition xmlns:p14="http://schemas.microsoft.com/office/powerpoint/2010/main" spd="med" advClick="0" advTm="0"/>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244"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245"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246"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247"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248"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249"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250"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253" name="Grouper"/>
          <p:cNvGrpSpPr/>
          <p:nvPr/>
        </p:nvGrpSpPr>
        <p:grpSpPr>
          <a:xfrm>
            <a:off x="-2600961" y="4876800"/>
            <a:ext cx="2059095" cy="4334934"/>
            <a:chOff x="0" y="0"/>
            <a:chExt cx="2059093" cy="4334933"/>
          </a:xfrm>
        </p:grpSpPr>
        <p:sp>
          <p:nvSpPr>
            <p:cNvPr id="1251"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252"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256" name="Grouper"/>
          <p:cNvGrpSpPr/>
          <p:nvPr/>
        </p:nvGrpSpPr>
        <p:grpSpPr>
          <a:xfrm>
            <a:off x="13221546" y="8726311"/>
            <a:ext cx="3084125" cy="1027289"/>
            <a:chOff x="0" y="0"/>
            <a:chExt cx="3084124" cy="1027288"/>
          </a:xfrm>
        </p:grpSpPr>
        <p:sp>
          <p:nvSpPr>
            <p:cNvPr id="1254"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255"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257"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258"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259"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260"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263" name="Grouper"/>
          <p:cNvGrpSpPr/>
          <p:nvPr/>
        </p:nvGrpSpPr>
        <p:grpSpPr>
          <a:xfrm>
            <a:off x="7913499" y="8915560"/>
            <a:ext cx="4874541" cy="778934"/>
            <a:chOff x="0" y="0"/>
            <a:chExt cx="4874540" cy="778932"/>
          </a:xfrm>
        </p:grpSpPr>
        <p:pic>
          <p:nvPicPr>
            <p:cNvPr id="1261"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262"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264" name="MSDS…"/>
          <p:cNvSpPr txBox="1"/>
          <p:nvPr>
            <p:ph type="body" idx="1"/>
          </p:nvPr>
        </p:nvSpPr>
        <p:spPr>
          <a:xfrm>
            <a:off x="347697" y="1921369"/>
            <a:ext cx="12122011" cy="6743983"/>
          </a:xfrm>
          <a:prstGeom prst="rect">
            <a:avLst/>
          </a:prstGeom>
        </p:spPr>
        <p:txBody>
          <a:bodyPr lIns="0" tIns="0" rIns="0" bIns="0" anchor="t"/>
          <a:lstStyle/>
          <a:p>
            <a:pPr marL="408658" indent="-408658" defTabSz="1300480">
              <a:spcBef>
                <a:spcPts val="0"/>
              </a:spcBef>
              <a:buClr>
                <a:srgbClr val="CC0000"/>
              </a:buClr>
              <a:buSzPct val="80000"/>
              <a:buFont typeface="Wingdings-Regular"/>
              <a:defRPr b="1" sz="2844">
                <a:solidFill>
                  <a:srgbClr val="103184"/>
                </a:solidFill>
                <a:uFill>
                  <a:solidFill>
                    <a:srgbClr val="103184"/>
                  </a:solidFill>
                </a:uFill>
                <a:latin typeface="Arial"/>
                <a:ea typeface="Arial"/>
                <a:cs typeface="Arial"/>
                <a:sym typeface="Arial"/>
              </a:defRPr>
            </a:pPr>
            <a:r>
              <a:rPr u="sng"/>
              <a:t>MSDS</a:t>
            </a:r>
            <a:r>
              <a:t>	</a:t>
            </a:r>
          </a:p>
          <a:p>
            <a:pPr lvl="1" marL="647912" indent="-358987" defTabSz="1300480">
              <a:spcBef>
                <a:spcPts val="0"/>
              </a:spcBef>
              <a:buClr>
                <a:srgbClr val="FA76D7"/>
              </a:buClr>
              <a:buSzPct val="85000"/>
              <a:buFont typeface="Wingdings-Regular"/>
              <a:defRPr sz="2844">
                <a:solidFill>
                  <a:srgbClr val="103184"/>
                </a:solidFill>
                <a:uFill>
                  <a:solidFill>
                    <a:srgbClr val="103184"/>
                  </a:solidFill>
                </a:uFill>
                <a:latin typeface="Arial"/>
                <a:ea typeface="Arial"/>
                <a:cs typeface="Arial"/>
                <a:sym typeface="Arial"/>
              </a:defRPr>
            </a:pPr>
            <a:r>
              <a:t>La DOSE est la </a:t>
            </a:r>
            <a:r>
              <a:t>quantité</a:t>
            </a:r>
            <a:r>
              <a:t> </a:t>
            </a:r>
            <a:r>
              <a:t>d’un</a:t>
            </a:r>
            <a:r>
              <a:t> produit </a:t>
            </a:r>
            <a:r>
              <a:t>toxique</a:t>
            </a:r>
            <a:r>
              <a:t> </a:t>
            </a:r>
            <a:r>
              <a:t>qui</a:t>
            </a:r>
            <a:r>
              <a:t> peut </a:t>
            </a:r>
            <a:r>
              <a:t>être</a:t>
            </a:r>
            <a:r>
              <a:t> </a:t>
            </a:r>
            <a:r>
              <a:t>absorbée</a:t>
            </a:r>
            <a:r>
              <a:t> </a:t>
            </a:r>
            <a:r>
              <a:t>par</a:t>
            </a:r>
            <a:r>
              <a:t> </a:t>
            </a:r>
            <a:r>
              <a:t>un</a:t>
            </a:r>
            <a:r>
              <a:t> organisme</a:t>
            </a:r>
          </a:p>
          <a:p>
            <a:pPr lvl="1" marL="0" indent="0" defTabSz="1300480">
              <a:spcBef>
                <a:spcPts val="0"/>
              </a:spcBef>
              <a:buSzTx/>
              <a:buNone/>
              <a:defRPr sz="2844">
                <a:solidFill>
                  <a:srgbClr val="103184"/>
                </a:solidFill>
                <a:uFill>
                  <a:solidFill>
                    <a:srgbClr val="103184"/>
                  </a:solidFill>
                </a:uFill>
                <a:latin typeface="Arial"/>
                <a:ea typeface="Arial"/>
                <a:cs typeface="Arial"/>
                <a:sym typeface="Arial"/>
              </a:defRPr>
            </a:pPr>
          </a:p>
          <a:p>
            <a:pPr lvl="1" marL="647912" indent="-358987" defTabSz="1300480">
              <a:spcBef>
                <a:spcPts val="0"/>
              </a:spcBef>
              <a:buClr>
                <a:srgbClr val="FA76D7"/>
              </a:buClr>
              <a:buSzPct val="85000"/>
              <a:buFont typeface="Wingdings-Regular"/>
              <a:defRPr sz="2844">
                <a:solidFill>
                  <a:srgbClr val="103184"/>
                </a:solidFill>
                <a:uFill>
                  <a:solidFill>
                    <a:srgbClr val="103184"/>
                  </a:solidFill>
                </a:uFill>
                <a:latin typeface="Arial"/>
                <a:ea typeface="Arial"/>
                <a:cs typeface="Arial"/>
                <a:sym typeface="Arial"/>
              </a:defRPr>
            </a:pPr>
            <a:r>
              <a:t>LD50 : </a:t>
            </a:r>
            <a:r>
              <a:t>dose</a:t>
            </a:r>
            <a:r>
              <a:t> </a:t>
            </a:r>
            <a:r>
              <a:t>léthale</a:t>
            </a:r>
            <a:r>
              <a:t> 50= </a:t>
            </a:r>
            <a:r>
              <a:t>dose</a:t>
            </a:r>
            <a:r>
              <a:t> de produit </a:t>
            </a:r>
            <a:r>
              <a:t>avec</a:t>
            </a:r>
            <a:r>
              <a:t> </a:t>
            </a:r>
            <a:r>
              <a:t>laquelle</a:t>
            </a:r>
            <a:r>
              <a:t> 50% des </a:t>
            </a:r>
            <a:r>
              <a:t>animaux</a:t>
            </a:r>
            <a:r>
              <a:t> exposés </a:t>
            </a:r>
            <a:r>
              <a:t>meurent</a:t>
            </a:r>
            <a:r>
              <a:t>(</a:t>
            </a:r>
            <a:r>
              <a:t>voie</a:t>
            </a:r>
            <a:r>
              <a:t> orale)  =&gt; </a:t>
            </a:r>
            <a:r>
              <a:t>ppm</a:t>
            </a:r>
            <a:r>
              <a:t> =mg/kg</a:t>
            </a:r>
          </a:p>
          <a:p>
            <a:pPr lvl="1" marL="0" indent="0" defTabSz="1300480">
              <a:spcBef>
                <a:spcPts val="0"/>
              </a:spcBef>
              <a:buSzTx/>
              <a:buNone/>
              <a:defRPr sz="2844">
                <a:solidFill>
                  <a:srgbClr val="103184"/>
                </a:solidFill>
                <a:uFill>
                  <a:solidFill>
                    <a:srgbClr val="103184"/>
                  </a:solidFill>
                </a:uFill>
                <a:latin typeface="Arial"/>
                <a:ea typeface="Arial"/>
                <a:cs typeface="Arial"/>
                <a:sym typeface="Arial"/>
              </a:defRPr>
            </a:pPr>
          </a:p>
          <a:p>
            <a:pPr lvl="1" marL="647912" indent="-358987" defTabSz="1300480">
              <a:spcBef>
                <a:spcPts val="0"/>
              </a:spcBef>
              <a:buClr>
                <a:srgbClr val="FA76D7"/>
              </a:buClr>
              <a:buSzPct val="85000"/>
              <a:buFont typeface="Wingdings-Regular"/>
              <a:defRPr sz="2844">
                <a:solidFill>
                  <a:srgbClr val="103184"/>
                </a:solidFill>
                <a:uFill>
                  <a:solidFill>
                    <a:srgbClr val="103184"/>
                  </a:solidFill>
                </a:uFill>
                <a:latin typeface="Arial"/>
                <a:ea typeface="Arial"/>
                <a:cs typeface="Arial"/>
                <a:sym typeface="Arial"/>
              </a:defRPr>
            </a:pPr>
            <a:r>
              <a:t>LC50 : </a:t>
            </a:r>
            <a:r>
              <a:t>concentration</a:t>
            </a:r>
            <a:r>
              <a:t> </a:t>
            </a:r>
            <a:r>
              <a:t>léthale</a:t>
            </a:r>
            <a:r>
              <a:t> 50 : </a:t>
            </a:r>
            <a:r>
              <a:t>concentration</a:t>
            </a:r>
            <a:r>
              <a:t> du produit </a:t>
            </a:r>
            <a:r>
              <a:t>avec</a:t>
            </a:r>
            <a:r>
              <a:t> </a:t>
            </a:r>
            <a:r>
              <a:t>laquelle</a:t>
            </a:r>
            <a:r>
              <a:t> 50% des </a:t>
            </a:r>
            <a:r>
              <a:t>animaux</a:t>
            </a:r>
            <a:r>
              <a:t> exposés </a:t>
            </a:r>
            <a:r>
              <a:t>meurent</a:t>
            </a:r>
            <a:r>
              <a:t> =&gt; </a:t>
            </a:r>
            <a:r>
              <a:t>ppm</a:t>
            </a:r>
            <a:r>
              <a:t> = mg/</a:t>
            </a:r>
            <a:r>
              <a:t>m³</a:t>
            </a:r>
          </a:p>
          <a:p>
            <a:pPr lvl="4" marL="1220787" indent="-285750" defTabSz="1300480">
              <a:spcBef>
                <a:spcPts val="0"/>
              </a:spcBef>
              <a:buSzTx/>
              <a:buNone/>
              <a:defRPr sz="2844">
                <a:solidFill>
                  <a:srgbClr val="103184"/>
                </a:solidFill>
                <a:uFill>
                  <a:solidFill>
                    <a:srgbClr val="103184"/>
                  </a:solidFill>
                </a:uFill>
                <a:latin typeface="Arial"/>
                <a:ea typeface="Arial"/>
                <a:cs typeface="Arial"/>
                <a:sym typeface="Arial"/>
              </a:defRPr>
            </a:pPr>
            <a:r>
              <a:t>	                                                                      </a:t>
            </a:r>
          </a:p>
        </p:txBody>
      </p:sp>
      <p:grpSp>
        <p:nvGrpSpPr>
          <p:cNvPr id="1337" name="Grouper"/>
          <p:cNvGrpSpPr/>
          <p:nvPr/>
        </p:nvGrpSpPr>
        <p:grpSpPr>
          <a:xfrm>
            <a:off x="-2517424" y="6181795"/>
            <a:ext cx="10569693" cy="3370865"/>
            <a:chOff x="0" y="0"/>
            <a:chExt cx="10569692" cy="3370863"/>
          </a:xfrm>
        </p:grpSpPr>
        <p:sp>
          <p:nvSpPr>
            <p:cNvPr id="1265" name="Rectangle"/>
            <p:cNvSpPr/>
            <p:nvPr/>
          </p:nvSpPr>
          <p:spPr>
            <a:xfrm>
              <a:off x="0" y="1537546"/>
              <a:ext cx="7202988" cy="672819"/>
            </a:xfrm>
            <a:prstGeom prst="rect">
              <a:avLst/>
            </a:prstGeom>
            <a:solidFill>
              <a:srgbClr val="FFFFFF"/>
            </a:solidFill>
            <a:ln w="13546" cap="flat">
              <a:solidFill>
                <a:srgbClr val="FFFFFF"/>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grpSp>
          <p:nvGrpSpPr>
            <p:cNvPr id="1336" name="Grouper"/>
            <p:cNvGrpSpPr/>
            <p:nvPr/>
          </p:nvGrpSpPr>
          <p:grpSpPr>
            <a:xfrm>
              <a:off x="7523331" y="0"/>
              <a:ext cx="3046362" cy="3370864"/>
              <a:chOff x="0" y="0"/>
              <a:chExt cx="3046360" cy="3370863"/>
            </a:xfrm>
          </p:grpSpPr>
          <p:grpSp>
            <p:nvGrpSpPr>
              <p:cNvPr id="1287" name="Grouper"/>
              <p:cNvGrpSpPr/>
              <p:nvPr/>
            </p:nvGrpSpPr>
            <p:grpSpPr>
              <a:xfrm>
                <a:off x="1927665" y="0"/>
                <a:ext cx="470209" cy="2447431"/>
                <a:chOff x="0" y="0"/>
                <a:chExt cx="470208" cy="2447430"/>
              </a:xfrm>
            </p:grpSpPr>
            <p:grpSp>
              <p:nvGrpSpPr>
                <p:cNvPr id="1268" name="Grouper"/>
                <p:cNvGrpSpPr/>
                <p:nvPr/>
              </p:nvGrpSpPr>
              <p:grpSpPr>
                <a:xfrm>
                  <a:off x="-1" y="2217137"/>
                  <a:ext cx="462716" cy="230294"/>
                  <a:chOff x="0" y="0"/>
                  <a:chExt cx="462714" cy="230292"/>
                </a:xfrm>
              </p:grpSpPr>
              <p:sp>
                <p:nvSpPr>
                  <p:cNvPr id="1266" name="Figure"/>
                  <p:cNvSpPr/>
                  <p:nvPr/>
                </p:nvSpPr>
                <p:spPr>
                  <a:xfrm>
                    <a:off x="0" y="0"/>
                    <a:ext cx="189208"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93" y="0"/>
                        </a:moveTo>
                        <a:lnTo>
                          <a:pt x="7271" y="5666"/>
                        </a:lnTo>
                        <a:lnTo>
                          <a:pt x="4277" y="11685"/>
                        </a:lnTo>
                        <a:lnTo>
                          <a:pt x="214" y="16997"/>
                        </a:lnTo>
                        <a:lnTo>
                          <a:pt x="0" y="19830"/>
                        </a:lnTo>
                        <a:lnTo>
                          <a:pt x="3636" y="21600"/>
                        </a:lnTo>
                        <a:lnTo>
                          <a:pt x="7699" y="20892"/>
                        </a:lnTo>
                        <a:lnTo>
                          <a:pt x="12618" y="16997"/>
                        </a:lnTo>
                        <a:lnTo>
                          <a:pt x="16253" y="13456"/>
                        </a:lnTo>
                        <a:lnTo>
                          <a:pt x="20317" y="12748"/>
                        </a:lnTo>
                        <a:lnTo>
                          <a:pt x="21600" y="10977"/>
                        </a:lnTo>
                        <a:lnTo>
                          <a:pt x="21172" y="1062"/>
                        </a:lnTo>
                        <a:lnTo>
                          <a:pt x="10693" y="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67" name="Figure"/>
                  <p:cNvSpPr/>
                  <p:nvPr/>
                </p:nvSpPr>
                <p:spPr>
                  <a:xfrm>
                    <a:off x="350314" y="74506"/>
                    <a:ext cx="112401" cy="155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13"/>
                        </a:moveTo>
                        <a:lnTo>
                          <a:pt x="0" y="5948"/>
                        </a:lnTo>
                        <a:lnTo>
                          <a:pt x="2880" y="9078"/>
                        </a:lnTo>
                        <a:lnTo>
                          <a:pt x="3600" y="13774"/>
                        </a:lnTo>
                        <a:lnTo>
                          <a:pt x="8640" y="18470"/>
                        </a:lnTo>
                        <a:lnTo>
                          <a:pt x="12600" y="20974"/>
                        </a:lnTo>
                        <a:lnTo>
                          <a:pt x="16200" y="21600"/>
                        </a:lnTo>
                        <a:lnTo>
                          <a:pt x="19440" y="21287"/>
                        </a:lnTo>
                        <a:lnTo>
                          <a:pt x="21600" y="18157"/>
                        </a:lnTo>
                        <a:lnTo>
                          <a:pt x="21240" y="13148"/>
                        </a:lnTo>
                        <a:lnTo>
                          <a:pt x="17280" y="7826"/>
                        </a:lnTo>
                        <a:lnTo>
                          <a:pt x="12240" y="1878"/>
                        </a:lnTo>
                        <a:lnTo>
                          <a:pt x="11880" y="0"/>
                        </a:lnTo>
                        <a:lnTo>
                          <a:pt x="0" y="313"/>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grpSp>
            <p:sp>
              <p:nvSpPr>
                <p:cNvPr id="1269" name="Figure"/>
                <p:cNvSpPr/>
                <p:nvPr/>
              </p:nvSpPr>
              <p:spPr>
                <a:xfrm>
                  <a:off x="59947" y="1336604"/>
                  <a:ext cx="50581" cy="173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1"/>
                      </a:moveTo>
                      <a:lnTo>
                        <a:pt x="0" y="12062"/>
                      </a:lnTo>
                      <a:lnTo>
                        <a:pt x="10400" y="19356"/>
                      </a:lnTo>
                      <a:lnTo>
                        <a:pt x="16800" y="21600"/>
                      </a:lnTo>
                      <a:lnTo>
                        <a:pt x="15200" y="11221"/>
                      </a:lnTo>
                      <a:lnTo>
                        <a:pt x="17600" y="12343"/>
                      </a:lnTo>
                      <a:lnTo>
                        <a:pt x="20800" y="15709"/>
                      </a:lnTo>
                      <a:lnTo>
                        <a:pt x="21600" y="12062"/>
                      </a:lnTo>
                      <a:lnTo>
                        <a:pt x="18400" y="5610"/>
                      </a:lnTo>
                      <a:lnTo>
                        <a:pt x="10400" y="0"/>
                      </a:lnTo>
                      <a:lnTo>
                        <a:pt x="0" y="281"/>
                      </a:lnTo>
                    </a:path>
                  </a:pathLst>
                </a:custGeom>
                <a:solidFill>
                  <a:srgbClr val="FF7F3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70" name="Figure"/>
                <p:cNvSpPr/>
                <p:nvPr/>
              </p:nvSpPr>
              <p:spPr>
                <a:xfrm>
                  <a:off x="84300" y="934719"/>
                  <a:ext cx="329709" cy="135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 y="0"/>
                      </a:moveTo>
                      <a:lnTo>
                        <a:pt x="0" y="11775"/>
                      </a:lnTo>
                      <a:lnTo>
                        <a:pt x="123" y="20480"/>
                      </a:lnTo>
                      <a:lnTo>
                        <a:pt x="6750" y="20841"/>
                      </a:lnTo>
                      <a:lnTo>
                        <a:pt x="7609" y="13762"/>
                      </a:lnTo>
                      <a:lnTo>
                        <a:pt x="6995" y="13076"/>
                      </a:lnTo>
                      <a:lnTo>
                        <a:pt x="7609" y="12678"/>
                      </a:lnTo>
                      <a:lnTo>
                        <a:pt x="7609" y="8308"/>
                      </a:lnTo>
                      <a:lnTo>
                        <a:pt x="9082" y="9680"/>
                      </a:lnTo>
                      <a:lnTo>
                        <a:pt x="12886" y="15568"/>
                      </a:lnTo>
                      <a:lnTo>
                        <a:pt x="16077" y="21600"/>
                      </a:lnTo>
                      <a:lnTo>
                        <a:pt x="21600" y="21600"/>
                      </a:lnTo>
                      <a:lnTo>
                        <a:pt x="19023" y="13509"/>
                      </a:lnTo>
                      <a:lnTo>
                        <a:pt x="18041" y="6646"/>
                      </a:lnTo>
                      <a:lnTo>
                        <a:pt x="18532" y="144"/>
                      </a:lnTo>
                      <a:lnTo>
                        <a:pt x="123" y="0"/>
                      </a:lnTo>
                    </a:path>
                  </a:pathLst>
                </a:custGeom>
                <a:solidFill>
                  <a:srgbClr val="7F7F7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71" name="Figure"/>
                <p:cNvSpPr/>
                <p:nvPr/>
              </p:nvSpPr>
              <p:spPr>
                <a:xfrm>
                  <a:off x="48707" y="309315"/>
                  <a:ext cx="421502" cy="1029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0" y="284"/>
                      </a:moveTo>
                      <a:lnTo>
                        <a:pt x="576" y="2889"/>
                      </a:lnTo>
                      <a:lnTo>
                        <a:pt x="0" y="9805"/>
                      </a:lnTo>
                      <a:lnTo>
                        <a:pt x="0" y="13311"/>
                      </a:lnTo>
                      <a:lnTo>
                        <a:pt x="288" y="21600"/>
                      </a:lnTo>
                      <a:lnTo>
                        <a:pt x="1824" y="21600"/>
                      </a:lnTo>
                      <a:lnTo>
                        <a:pt x="2592" y="13121"/>
                      </a:lnTo>
                      <a:lnTo>
                        <a:pt x="16320" y="13121"/>
                      </a:lnTo>
                      <a:lnTo>
                        <a:pt x="16800" y="10989"/>
                      </a:lnTo>
                      <a:lnTo>
                        <a:pt x="17280" y="12458"/>
                      </a:lnTo>
                      <a:lnTo>
                        <a:pt x="16224" y="15679"/>
                      </a:lnTo>
                      <a:lnTo>
                        <a:pt x="15360" y="20511"/>
                      </a:lnTo>
                      <a:lnTo>
                        <a:pt x="17664" y="20795"/>
                      </a:lnTo>
                      <a:lnTo>
                        <a:pt x="21600" y="12316"/>
                      </a:lnTo>
                      <a:lnTo>
                        <a:pt x="19104" y="2463"/>
                      </a:lnTo>
                      <a:lnTo>
                        <a:pt x="11712" y="0"/>
                      </a:lnTo>
                      <a:lnTo>
                        <a:pt x="8544" y="1089"/>
                      </a:lnTo>
                      <a:lnTo>
                        <a:pt x="7200" y="284"/>
                      </a:lnTo>
                    </a:path>
                  </a:pathLst>
                </a:custGeom>
                <a:solidFill>
                  <a:srgbClr val="BFBFB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72" name="Figure"/>
                <p:cNvSpPr/>
                <p:nvPr/>
              </p:nvSpPr>
              <p:spPr>
                <a:xfrm>
                  <a:off x="339074" y="1289190"/>
                  <a:ext cx="59948" cy="1648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75" y="0"/>
                      </a:moveTo>
                      <a:lnTo>
                        <a:pt x="0" y="11540"/>
                      </a:lnTo>
                      <a:lnTo>
                        <a:pt x="10800" y="21600"/>
                      </a:lnTo>
                      <a:lnTo>
                        <a:pt x="14850" y="20416"/>
                      </a:lnTo>
                      <a:lnTo>
                        <a:pt x="21600" y="19529"/>
                      </a:lnTo>
                      <a:lnTo>
                        <a:pt x="18900" y="16274"/>
                      </a:lnTo>
                      <a:lnTo>
                        <a:pt x="18225" y="12132"/>
                      </a:lnTo>
                      <a:lnTo>
                        <a:pt x="21600" y="7989"/>
                      </a:lnTo>
                      <a:lnTo>
                        <a:pt x="18900" y="888"/>
                      </a:lnTo>
                      <a:lnTo>
                        <a:pt x="6075" y="0"/>
                      </a:lnTo>
                    </a:path>
                  </a:pathLst>
                </a:custGeom>
                <a:solidFill>
                  <a:srgbClr val="FF7F3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grpSp>
              <p:nvGrpSpPr>
                <p:cNvPr id="1279" name="Grouper"/>
                <p:cNvGrpSpPr/>
                <p:nvPr/>
              </p:nvGrpSpPr>
              <p:grpSpPr>
                <a:xfrm>
                  <a:off x="93665" y="331892"/>
                  <a:ext cx="273507" cy="641211"/>
                  <a:chOff x="0" y="0"/>
                  <a:chExt cx="273506" cy="641209"/>
                </a:xfrm>
              </p:grpSpPr>
              <p:grpSp>
                <p:nvGrpSpPr>
                  <p:cNvPr id="1277" name="Grouper"/>
                  <p:cNvGrpSpPr/>
                  <p:nvPr/>
                </p:nvGrpSpPr>
                <p:grpSpPr>
                  <a:xfrm>
                    <a:off x="-1" y="-1"/>
                    <a:ext cx="273508" cy="641211"/>
                    <a:chOff x="0" y="0"/>
                    <a:chExt cx="273506" cy="641209"/>
                  </a:xfrm>
                </p:grpSpPr>
                <p:grpSp>
                  <p:nvGrpSpPr>
                    <p:cNvPr id="1275" name="Grouper"/>
                    <p:cNvGrpSpPr/>
                    <p:nvPr/>
                  </p:nvGrpSpPr>
                  <p:grpSpPr>
                    <a:xfrm>
                      <a:off x="-1" y="611858"/>
                      <a:ext cx="273508" cy="29352"/>
                      <a:chOff x="0" y="0"/>
                      <a:chExt cx="273506" cy="29351"/>
                    </a:xfrm>
                  </p:grpSpPr>
                  <p:sp>
                    <p:nvSpPr>
                      <p:cNvPr id="1273" name="Ligne"/>
                      <p:cNvSpPr/>
                      <p:nvPr/>
                    </p:nvSpPr>
                    <p:spPr>
                      <a:xfrm>
                        <a:off x="0" y="29351"/>
                        <a:ext cx="273507" cy="1"/>
                      </a:xfrm>
                      <a:prstGeom prst="line">
                        <a:avLst/>
                      </a:prstGeom>
                      <a:solidFill>
                        <a:srgbClr val="000000">
                          <a:alpha val="0"/>
                        </a:srgbClr>
                      </a:solidFill>
                      <a:ln w="18062" cap="flat">
                        <a:solidFill>
                          <a:srgbClr val="000000"/>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sp>
                    <p:nvSpPr>
                      <p:cNvPr id="1274" name="Ligne"/>
                      <p:cNvSpPr/>
                      <p:nvPr/>
                    </p:nvSpPr>
                    <p:spPr>
                      <a:xfrm>
                        <a:off x="0" y="0"/>
                        <a:ext cx="273507" cy="0"/>
                      </a:xfrm>
                      <a:prstGeom prst="line">
                        <a:avLst/>
                      </a:prstGeom>
                      <a:solidFill>
                        <a:srgbClr val="000000">
                          <a:alpha val="0"/>
                        </a:srgbClr>
                      </a:solidFill>
                      <a:ln w="18062" cap="flat">
                        <a:solidFill>
                          <a:srgbClr val="000000"/>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grpSp>
                <p:sp>
                  <p:nvSpPr>
                    <p:cNvPr id="1276" name="Ligne"/>
                    <p:cNvSpPr/>
                    <p:nvPr/>
                  </p:nvSpPr>
                  <p:spPr>
                    <a:xfrm>
                      <a:off x="74934" y="0"/>
                      <a:ext cx="127388" cy="92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34"/>
                          </a:moveTo>
                          <a:lnTo>
                            <a:pt x="635" y="21600"/>
                          </a:lnTo>
                          <a:lnTo>
                            <a:pt x="6671" y="7902"/>
                          </a:lnTo>
                          <a:lnTo>
                            <a:pt x="10800" y="21073"/>
                          </a:lnTo>
                          <a:lnTo>
                            <a:pt x="21600" y="0"/>
                          </a:lnTo>
                        </a:path>
                      </a:pathLst>
                    </a:custGeom>
                    <a:solidFill>
                      <a:srgbClr val="000000">
                        <a:alpha val="0"/>
                      </a:srgbClr>
                    </a:solidFill>
                    <a:ln w="18062" cap="rnd">
                      <a:solidFill>
                        <a:srgbClr val="000000"/>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grpSp>
              <p:sp>
                <p:nvSpPr>
                  <p:cNvPr id="1278" name="Ligne"/>
                  <p:cNvSpPr/>
                  <p:nvPr/>
                </p:nvSpPr>
                <p:spPr>
                  <a:xfrm flipH="1">
                    <a:off x="116147" y="47414"/>
                    <a:ext cx="1" cy="591538"/>
                  </a:xfrm>
                  <a:prstGeom prst="line">
                    <a:avLst/>
                  </a:prstGeom>
                  <a:solidFill>
                    <a:srgbClr val="000000">
                      <a:alpha val="0"/>
                    </a:srgbClr>
                  </a:solidFill>
                  <a:ln w="18062" cap="flat">
                    <a:solidFill>
                      <a:srgbClr val="000000"/>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grpSp>
            <p:grpSp>
              <p:nvGrpSpPr>
                <p:cNvPr id="1286" name="Grouper"/>
                <p:cNvGrpSpPr/>
                <p:nvPr/>
              </p:nvGrpSpPr>
              <p:grpSpPr>
                <a:xfrm>
                  <a:off x="136754" y="-1"/>
                  <a:ext cx="172348" cy="356731"/>
                  <a:chOff x="0" y="0"/>
                  <a:chExt cx="172347" cy="356729"/>
                </a:xfrm>
              </p:grpSpPr>
              <p:grpSp>
                <p:nvGrpSpPr>
                  <p:cNvPr id="1284" name="Grouper"/>
                  <p:cNvGrpSpPr/>
                  <p:nvPr/>
                </p:nvGrpSpPr>
                <p:grpSpPr>
                  <a:xfrm>
                    <a:off x="5619" y="15804"/>
                    <a:ext cx="159235" cy="340926"/>
                    <a:chOff x="0" y="0"/>
                    <a:chExt cx="159233" cy="340924"/>
                  </a:xfrm>
                </p:grpSpPr>
                <p:sp>
                  <p:nvSpPr>
                    <p:cNvPr id="1280" name="Figure"/>
                    <p:cNvSpPr/>
                    <p:nvPr/>
                  </p:nvSpPr>
                  <p:spPr>
                    <a:xfrm>
                      <a:off x="0" y="0"/>
                      <a:ext cx="159234" cy="340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2" y="3862"/>
                          </a:moveTo>
                          <a:lnTo>
                            <a:pt x="0" y="6151"/>
                          </a:lnTo>
                          <a:lnTo>
                            <a:pt x="0" y="6866"/>
                          </a:lnTo>
                          <a:lnTo>
                            <a:pt x="762" y="7725"/>
                          </a:lnTo>
                          <a:lnTo>
                            <a:pt x="0" y="9298"/>
                          </a:lnTo>
                          <a:lnTo>
                            <a:pt x="254" y="11730"/>
                          </a:lnTo>
                          <a:lnTo>
                            <a:pt x="762" y="13160"/>
                          </a:lnTo>
                          <a:lnTo>
                            <a:pt x="1271" y="14305"/>
                          </a:lnTo>
                          <a:lnTo>
                            <a:pt x="2033" y="15449"/>
                          </a:lnTo>
                          <a:lnTo>
                            <a:pt x="3049" y="16736"/>
                          </a:lnTo>
                          <a:lnTo>
                            <a:pt x="4574" y="17166"/>
                          </a:lnTo>
                          <a:lnTo>
                            <a:pt x="6353" y="17452"/>
                          </a:lnTo>
                          <a:lnTo>
                            <a:pt x="6353" y="18453"/>
                          </a:lnTo>
                          <a:lnTo>
                            <a:pt x="6099" y="19168"/>
                          </a:lnTo>
                          <a:lnTo>
                            <a:pt x="9402" y="21600"/>
                          </a:lnTo>
                          <a:lnTo>
                            <a:pt x="18296" y="18453"/>
                          </a:lnTo>
                          <a:lnTo>
                            <a:pt x="18551" y="12445"/>
                          </a:lnTo>
                          <a:lnTo>
                            <a:pt x="19821" y="10728"/>
                          </a:lnTo>
                          <a:lnTo>
                            <a:pt x="20584" y="9441"/>
                          </a:lnTo>
                          <a:lnTo>
                            <a:pt x="21346" y="7868"/>
                          </a:lnTo>
                          <a:lnTo>
                            <a:pt x="21600" y="6437"/>
                          </a:lnTo>
                          <a:lnTo>
                            <a:pt x="21346" y="5150"/>
                          </a:lnTo>
                          <a:lnTo>
                            <a:pt x="21092" y="3719"/>
                          </a:lnTo>
                          <a:lnTo>
                            <a:pt x="20584" y="2575"/>
                          </a:lnTo>
                          <a:lnTo>
                            <a:pt x="19567" y="1717"/>
                          </a:lnTo>
                          <a:lnTo>
                            <a:pt x="18296" y="1001"/>
                          </a:lnTo>
                          <a:lnTo>
                            <a:pt x="16772" y="572"/>
                          </a:lnTo>
                          <a:lnTo>
                            <a:pt x="14739" y="286"/>
                          </a:lnTo>
                          <a:lnTo>
                            <a:pt x="12960" y="143"/>
                          </a:lnTo>
                          <a:lnTo>
                            <a:pt x="10419" y="0"/>
                          </a:lnTo>
                          <a:lnTo>
                            <a:pt x="8132" y="143"/>
                          </a:lnTo>
                          <a:lnTo>
                            <a:pt x="5336" y="429"/>
                          </a:lnTo>
                          <a:lnTo>
                            <a:pt x="3812" y="1144"/>
                          </a:lnTo>
                          <a:lnTo>
                            <a:pt x="2541" y="1717"/>
                          </a:lnTo>
                          <a:lnTo>
                            <a:pt x="1271" y="2718"/>
                          </a:lnTo>
                          <a:lnTo>
                            <a:pt x="762" y="3862"/>
                          </a:lnTo>
                        </a:path>
                      </a:pathLst>
                    </a:custGeom>
                    <a:solidFill>
                      <a:srgbClr val="FF7F3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81" name="Figure"/>
                    <p:cNvSpPr/>
                    <p:nvPr/>
                  </p:nvSpPr>
                  <p:spPr>
                    <a:xfrm>
                      <a:off x="44960" y="117404"/>
                      <a:ext cx="54327" cy="745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34" y="1309"/>
                          </a:moveTo>
                          <a:lnTo>
                            <a:pt x="6703" y="655"/>
                          </a:lnTo>
                          <a:lnTo>
                            <a:pt x="13407" y="0"/>
                          </a:lnTo>
                          <a:lnTo>
                            <a:pt x="18621" y="1309"/>
                          </a:lnTo>
                          <a:lnTo>
                            <a:pt x="19366" y="1964"/>
                          </a:lnTo>
                          <a:lnTo>
                            <a:pt x="20110" y="3927"/>
                          </a:lnTo>
                          <a:lnTo>
                            <a:pt x="21600" y="4582"/>
                          </a:lnTo>
                          <a:lnTo>
                            <a:pt x="11917" y="5236"/>
                          </a:lnTo>
                          <a:lnTo>
                            <a:pt x="13407" y="5236"/>
                          </a:lnTo>
                          <a:lnTo>
                            <a:pt x="18621" y="5891"/>
                          </a:lnTo>
                          <a:lnTo>
                            <a:pt x="6703" y="5891"/>
                          </a:lnTo>
                          <a:lnTo>
                            <a:pt x="2979" y="5891"/>
                          </a:lnTo>
                          <a:lnTo>
                            <a:pt x="1490" y="17673"/>
                          </a:lnTo>
                          <a:lnTo>
                            <a:pt x="2234" y="19636"/>
                          </a:lnTo>
                          <a:lnTo>
                            <a:pt x="2979" y="21600"/>
                          </a:lnTo>
                          <a:lnTo>
                            <a:pt x="0" y="18327"/>
                          </a:lnTo>
                          <a:lnTo>
                            <a:pt x="1490" y="5236"/>
                          </a:lnTo>
                          <a:lnTo>
                            <a:pt x="2234" y="1309"/>
                          </a:lnTo>
                        </a:path>
                      </a:pathLst>
                    </a:custGeom>
                    <a:solidFill>
                      <a:srgbClr val="7F3F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82" name="Figure"/>
                    <p:cNvSpPr/>
                    <p:nvPr/>
                  </p:nvSpPr>
                  <p:spPr>
                    <a:xfrm>
                      <a:off x="3746" y="119662"/>
                      <a:ext cx="31848" cy="36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88" y="5400"/>
                          </a:moveTo>
                          <a:lnTo>
                            <a:pt x="7624" y="0"/>
                          </a:lnTo>
                          <a:lnTo>
                            <a:pt x="1271" y="0"/>
                          </a:lnTo>
                          <a:lnTo>
                            <a:pt x="1271" y="10800"/>
                          </a:lnTo>
                          <a:lnTo>
                            <a:pt x="0" y="16200"/>
                          </a:lnTo>
                          <a:lnTo>
                            <a:pt x="8894" y="16200"/>
                          </a:lnTo>
                          <a:lnTo>
                            <a:pt x="15247" y="16200"/>
                          </a:lnTo>
                          <a:lnTo>
                            <a:pt x="5082" y="18900"/>
                          </a:lnTo>
                          <a:lnTo>
                            <a:pt x="1271" y="21600"/>
                          </a:lnTo>
                          <a:lnTo>
                            <a:pt x="16518" y="18900"/>
                          </a:lnTo>
                          <a:lnTo>
                            <a:pt x="21600" y="18900"/>
                          </a:lnTo>
                          <a:lnTo>
                            <a:pt x="17788" y="5400"/>
                          </a:lnTo>
                        </a:path>
                      </a:pathLst>
                    </a:custGeom>
                    <a:solidFill>
                      <a:srgbClr val="7F3F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83" name="Figure"/>
                    <p:cNvSpPr/>
                    <p:nvPr/>
                  </p:nvSpPr>
                  <p:spPr>
                    <a:xfrm>
                      <a:off x="59946" y="189652"/>
                      <a:ext cx="74935" cy="97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20" y="6028"/>
                          </a:moveTo>
                          <a:lnTo>
                            <a:pt x="15660" y="11051"/>
                          </a:lnTo>
                          <a:lnTo>
                            <a:pt x="0" y="18586"/>
                          </a:lnTo>
                          <a:lnTo>
                            <a:pt x="8100" y="16577"/>
                          </a:lnTo>
                          <a:lnTo>
                            <a:pt x="11880" y="15572"/>
                          </a:lnTo>
                          <a:lnTo>
                            <a:pt x="15660" y="16577"/>
                          </a:lnTo>
                          <a:lnTo>
                            <a:pt x="19440" y="17581"/>
                          </a:lnTo>
                          <a:lnTo>
                            <a:pt x="21060" y="21600"/>
                          </a:lnTo>
                          <a:lnTo>
                            <a:pt x="21600" y="6530"/>
                          </a:lnTo>
                          <a:lnTo>
                            <a:pt x="21060" y="3014"/>
                          </a:lnTo>
                          <a:lnTo>
                            <a:pt x="18360" y="0"/>
                          </a:lnTo>
                          <a:lnTo>
                            <a:pt x="17820" y="6028"/>
                          </a:lnTo>
                        </a:path>
                      </a:pathLst>
                    </a:custGeom>
                    <a:solidFill>
                      <a:srgbClr val="7F3F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grpSp>
              <p:sp>
                <p:nvSpPr>
                  <p:cNvPr id="1285" name="Figure"/>
                  <p:cNvSpPr/>
                  <p:nvPr/>
                </p:nvSpPr>
                <p:spPr>
                  <a:xfrm>
                    <a:off x="0" y="0"/>
                    <a:ext cx="172348" cy="239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57" y="1834"/>
                        </a:moveTo>
                        <a:lnTo>
                          <a:pt x="5635" y="1019"/>
                        </a:lnTo>
                        <a:lnTo>
                          <a:pt x="7043" y="611"/>
                        </a:lnTo>
                        <a:lnTo>
                          <a:pt x="9861" y="0"/>
                        </a:lnTo>
                        <a:lnTo>
                          <a:pt x="11739" y="0"/>
                        </a:lnTo>
                        <a:lnTo>
                          <a:pt x="13852" y="0"/>
                        </a:lnTo>
                        <a:lnTo>
                          <a:pt x="15730" y="408"/>
                        </a:lnTo>
                        <a:lnTo>
                          <a:pt x="17374" y="408"/>
                        </a:lnTo>
                        <a:lnTo>
                          <a:pt x="18548" y="815"/>
                        </a:lnTo>
                        <a:lnTo>
                          <a:pt x="19957" y="1834"/>
                        </a:lnTo>
                        <a:lnTo>
                          <a:pt x="20896" y="2853"/>
                        </a:lnTo>
                        <a:lnTo>
                          <a:pt x="21130" y="4483"/>
                        </a:lnTo>
                        <a:lnTo>
                          <a:pt x="21365" y="6725"/>
                        </a:lnTo>
                        <a:lnTo>
                          <a:pt x="21600" y="9577"/>
                        </a:lnTo>
                        <a:lnTo>
                          <a:pt x="21600" y="12023"/>
                        </a:lnTo>
                        <a:lnTo>
                          <a:pt x="20896" y="14060"/>
                        </a:lnTo>
                        <a:lnTo>
                          <a:pt x="20426" y="16302"/>
                        </a:lnTo>
                        <a:lnTo>
                          <a:pt x="19722" y="17525"/>
                        </a:lnTo>
                        <a:lnTo>
                          <a:pt x="19017" y="18951"/>
                        </a:lnTo>
                        <a:lnTo>
                          <a:pt x="18548" y="20174"/>
                        </a:lnTo>
                        <a:lnTo>
                          <a:pt x="17843" y="21600"/>
                        </a:lnTo>
                        <a:lnTo>
                          <a:pt x="16904" y="21600"/>
                        </a:lnTo>
                        <a:lnTo>
                          <a:pt x="17374" y="19562"/>
                        </a:lnTo>
                        <a:lnTo>
                          <a:pt x="16904" y="18340"/>
                        </a:lnTo>
                        <a:lnTo>
                          <a:pt x="16435" y="17525"/>
                        </a:lnTo>
                        <a:lnTo>
                          <a:pt x="16904" y="16302"/>
                        </a:lnTo>
                        <a:lnTo>
                          <a:pt x="17374" y="14060"/>
                        </a:lnTo>
                        <a:lnTo>
                          <a:pt x="16670" y="13653"/>
                        </a:lnTo>
                        <a:lnTo>
                          <a:pt x="15730" y="14672"/>
                        </a:lnTo>
                        <a:lnTo>
                          <a:pt x="14791" y="15691"/>
                        </a:lnTo>
                        <a:lnTo>
                          <a:pt x="15026" y="13653"/>
                        </a:lnTo>
                        <a:lnTo>
                          <a:pt x="14557" y="11004"/>
                        </a:lnTo>
                        <a:lnTo>
                          <a:pt x="14557" y="8355"/>
                        </a:lnTo>
                        <a:lnTo>
                          <a:pt x="14322" y="6725"/>
                        </a:lnTo>
                        <a:lnTo>
                          <a:pt x="15261" y="6113"/>
                        </a:lnTo>
                        <a:lnTo>
                          <a:pt x="13617" y="6521"/>
                        </a:lnTo>
                        <a:lnTo>
                          <a:pt x="12443" y="6928"/>
                        </a:lnTo>
                        <a:lnTo>
                          <a:pt x="11270" y="7132"/>
                        </a:lnTo>
                        <a:lnTo>
                          <a:pt x="9391" y="7336"/>
                        </a:lnTo>
                        <a:lnTo>
                          <a:pt x="7748" y="7743"/>
                        </a:lnTo>
                        <a:lnTo>
                          <a:pt x="9861" y="6928"/>
                        </a:lnTo>
                        <a:lnTo>
                          <a:pt x="8687" y="6928"/>
                        </a:lnTo>
                        <a:lnTo>
                          <a:pt x="6104" y="6928"/>
                        </a:lnTo>
                        <a:lnTo>
                          <a:pt x="4226" y="6725"/>
                        </a:lnTo>
                        <a:lnTo>
                          <a:pt x="1878" y="6725"/>
                        </a:lnTo>
                        <a:lnTo>
                          <a:pt x="1174" y="8151"/>
                        </a:lnTo>
                        <a:lnTo>
                          <a:pt x="939" y="9781"/>
                        </a:lnTo>
                        <a:lnTo>
                          <a:pt x="470" y="7743"/>
                        </a:lnTo>
                        <a:lnTo>
                          <a:pt x="0" y="5502"/>
                        </a:lnTo>
                        <a:lnTo>
                          <a:pt x="939" y="3668"/>
                        </a:lnTo>
                        <a:lnTo>
                          <a:pt x="2348" y="2649"/>
                        </a:lnTo>
                        <a:lnTo>
                          <a:pt x="3757" y="1834"/>
                        </a:lnTo>
                      </a:path>
                    </a:pathLst>
                  </a:custGeom>
                  <a:solidFill>
                    <a:srgbClr val="BF7F1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grpSp>
          </p:grpSp>
          <p:grpSp>
            <p:nvGrpSpPr>
              <p:cNvPr id="1305" name="Grouper"/>
              <p:cNvGrpSpPr/>
              <p:nvPr/>
            </p:nvGrpSpPr>
            <p:grpSpPr>
              <a:xfrm>
                <a:off x="414008" y="1508195"/>
                <a:ext cx="354062" cy="860215"/>
                <a:chOff x="0" y="0"/>
                <a:chExt cx="354061" cy="860214"/>
              </a:xfrm>
            </p:grpSpPr>
            <p:sp>
              <p:nvSpPr>
                <p:cNvPr id="1288" name="Figure"/>
                <p:cNvSpPr/>
                <p:nvPr/>
              </p:nvSpPr>
              <p:spPr>
                <a:xfrm>
                  <a:off x="0" y="27093"/>
                  <a:ext cx="354062" cy="833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727"/>
                      </a:moveTo>
                      <a:lnTo>
                        <a:pt x="0" y="5210"/>
                      </a:lnTo>
                      <a:lnTo>
                        <a:pt x="0" y="5151"/>
                      </a:lnTo>
                      <a:lnTo>
                        <a:pt x="0" y="5093"/>
                      </a:lnTo>
                      <a:lnTo>
                        <a:pt x="0" y="5034"/>
                      </a:lnTo>
                      <a:lnTo>
                        <a:pt x="0" y="4917"/>
                      </a:lnTo>
                      <a:lnTo>
                        <a:pt x="0" y="4859"/>
                      </a:lnTo>
                      <a:lnTo>
                        <a:pt x="0" y="4741"/>
                      </a:lnTo>
                      <a:lnTo>
                        <a:pt x="114" y="4624"/>
                      </a:lnTo>
                      <a:lnTo>
                        <a:pt x="343" y="4507"/>
                      </a:lnTo>
                      <a:lnTo>
                        <a:pt x="457" y="4390"/>
                      </a:lnTo>
                      <a:lnTo>
                        <a:pt x="686" y="4273"/>
                      </a:lnTo>
                      <a:lnTo>
                        <a:pt x="1029" y="4156"/>
                      </a:lnTo>
                      <a:lnTo>
                        <a:pt x="1371" y="4039"/>
                      </a:lnTo>
                      <a:lnTo>
                        <a:pt x="1600" y="3922"/>
                      </a:lnTo>
                      <a:lnTo>
                        <a:pt x="2171" y="3805"/>
                      </a:lnTo>
                      <a:lnTo>
                        <a:pt x="3086" y="3629"/>
                      </a:lnTo>
                      <a:lnTo>
                        <a:pt x="3771" y="3454"/>
                      </a:lnTo>
                      <a:lnTo>
                        <a:pt x="4457" y="3278"/>
                      </a:lnTo>
                      <a:lnTo>
                        <a:pt x="4914" y="3102"/>
                      </a:lnTo>
                      <a:lnTo>
                        <a:pt x="5486" y="2927"/>
                      </a:lnTo>
                      <a:lnTo>
                        <a:pt x="5943" y="2751"/>
                      </a:lnTo>
                      <a:lnTo>
                        <a:pt x="6286" y="2634"/>
                      </a:lnTo>
                      <a:lnTo>
                        <a:pt x="6514" y="2459"/>
                      </a:lnTo>
                      <a:lnTo>
                        <a:pt x="6629" y="2283"/>
                      </a:lnTo>
                      <a:lnTo>
                        <a:pt x="6857" y="2166"/>
                      </a:lnTo>
                      <a:lnTo>
                        <a:pt x="6971" y="2049"/>
                      </a:lnTo>
                      <a:lnTo>
                        <a:pt x="7086" y="1932"/>
                      </a:lnTo>
                      <a:lnTo>
                        <a:pt x="7086" y="1815"/>
                      </a:lnTo>
                      <a:lnTo>
                        <a:pt x="7200" y="1756"/>
                      </a:lnTo>
                      <a:lnTo>
                        <a:pt x="7200" y="1698"/>
                      </a:lnTo>
                      <a:lnTo>
                        <a:pt x="7771" y="0"/>
                      </a:lnTo>
                      <a:lnTo>
                        <a:pt x="13257" y="0"/>
                      </a:lnTo>
                      <a:lnTo>
                        <a:pt x="13714" y="1698"/>
                      </a:lnTo>
                      <a:lnTo>
                        <a:pt x="13714" y="1756"/>
                      </a:lnTo>
                      <a:lnTo>
                        <a:pt x="13714" y="1815"/>
                      </a:lnTo>
                      <a:lnTo>
                        <a:pt x="13829" y="1932"/>
                      </a:lnTo>
                      <a:lnTo>
                        <a:pt x="13829" y="1990"/>
                      </a:lnTo>
                      <a:lnTo>
                        <a:pt x="13943" y="2107"/>
                      </a:lnTo>
                      <a:lnTo>
                        <a:pt x="14171" y="2224"/>
                      </a:lnTo>
                      <a:lnTo>
                        <a:pt x="14400" y="2400"/>
                      </a:lnTo>
                      <a:lnTo>
                        <a:pt x="14743" y="2517"/>
                      </a:lnTo>
                      <a:lnTo>
                        <a:pt x="14971" y="2693"/>
                      </a:lnTo>
                      <a:lnTo>
                        <a:pt x="15429" y="2868"/>
                      </a:lnTo>
                      <a:lnTo>
                        <a:pt x="16000" y="3102"/>
                      </a:lnTo>
                      <a:lnTo>
                        <a:pt x="16686" y="3278"/>
                      </a:lnTo>
                      <a:lnTo>
                        <a:pt x="17486" y="3454"/>
                      </a:lnTo>
                      <a:lnTo>
                        <a:pt x="18400" y="3688"/>
                      </a:lnTo>
                      <a:lnTo>
                        <a:pt x="19429" y="3922"/>
                      </a:lnTo>
                      <a:lnTo>
                        <a:pt x="20114" y="4156"/>
                      </a:lnTo>
                      <a:lnTo>
                        <a:pt x="20800" y="4390"/>
                      </a:lnTo>
                      <a:lnTo>
                        <a:pt x="21143" y="4566"/>
                      </a:lnTo>
                      <a:lnTo>
                        <a:pt x="21371" y="4800"/>
                      </a:lnTo>
                      <a:lnTo>
                        <a:pt x="21486" y="4976"/>
                      </a:lnTo>
                      <a:lnTo>
                        <a:pt x="21600" y="5093"/>
                      </a:lnTo>
                      <a:lnTo>
                        <a:pt x="21600" y="5210"/>
                      </a:lnTo>
                      <a:lnTo>
                        <a:pt x="21600" y="20137"/>
                      </a:lnTo>
                      <a:lnTo>
                        <a:pt x="21371" y="20254"/>
                      </a:lnTo>
                      <a:lnTo>
                        <a:pt x="21143" y="20371"/>
                      </a:lnTo>
                      <a:lnTo>
                        <a:pt x="20914" y="20488"/>
                      </a:lnTo>
                      <a:lnTo>
                        <a:pt x="20686" y="20546"/>
                      </a:lnTo>
                      <a:lnTo>
                        <a:pt x="20457" y="20663"/>
                      </a:lnTo>
                      <a:lnTo>
                        <a:pt x="20229" y="20722"/>
                      </a:lnTo>
                      <a:lnTo>
                        <a:pt x="19886" y="20839"/>
                      </a:lnTo>
                      <a:lnTo>
                        <a:pt x="19657" y="20898"/>
                      </a:lnTo>
                      <a:lnTo>
                        <a:pt x="19429" y="20956"/>
                      </a:lnTo>
                      <a:lnTo>
                        <a:pt x="19086" y="21073"/>
                      </a:lnTo>
                      <a:lnTo>
                        <a:pt x="18743" y="21132"/>
                      </a:lnTo>
                      <a:lnTo>
                        <a:pt x="18400" y="21132"/>
                      </a:lnTo>
                      <a:lnTo>
                        <a:pt x="18171" y="21190"/>
                      </a:lnTo>
                      <a:lnTo>
                        <a:pt x="17714" y="21249"/>
                      </a:lnTo>
                      <a:lnTo>
                        <a:pt x="17371" y="21307"/>
                      </a:lnTo>
                      <a:lnTo>
                        <a:pt x="17029" y="21366"/>
                      </a:lnTo>
                      <a:lnTo>
                        <a:pt x="16571" y="21366"/>
                      </a:lnTo>
                      <a:lnTo>
                        <a:pt x="16343" y="21424"/>
                      </a:lnTo>
                      <a:lnTo>
                        <a:pt x="15886" y="21424"/>
                      </a:lnTo>
                      <a:lnTo>
                        <a:pt x="15543" y="21483"/>
                      </a:lnTo>
                      <a:lnTo>
                        <a:pt x="15086" y="21483"/>
                      </a:lnTo>
                      <a:lnTo>
                        <a:pt x="14743" y="21541"/>
                      </a:lnTo>
                      <a:lnTo>
                        <a:pt x="14286" y="21541"/>
                      </a:lnTo>
                      <a:lnTo>
                        <a:pt x="13943" y="21541"/>
                      </a:lnTo>
                      <a:lnTo>
                        <a:pt x="13486" y="21600"/>
                      </a:lnTo>
                      <a:lnTo>
                        <a:pt x="13143" y="21600"/>
                      </a:lnTo>
                      <a:lnTo>
                        <a:pt x="12800" y="21600"/>
                      </a:lnTo>
                      <a:lnTo>
                        <a:pt x="12343" y="21600"/>
                      </a:lnTo>
                      <a:lnTo>
                        <a:pt x="11886" y="21600"/>
                      </a:lnTo>
                      <a:lnTo>
                        <a:pt x="11543" y="21600"/>
                      </a:lnTo>
                      <a:lnTo>
                        <a:pt x="11200" y="21600"/>
                      </a:lnTo>
                      <a:lnTo>
                        <a:pt x="10743" y="21600"/>
                      </a:lnTo>
                      <a:lnTo>
                        <a:pt x="10286" y="21600"/>
                      </a:lnTo>
                      <a:lnTo>
                        <a:pt x="9943" y="21600"/>
                      </a:lnTo>
                      <a:lnTo>
                        <a:pt x="9600" y="21600"/>
                      </a:lnTo>
                      <a:lnTo>
                        <a:pt x="9143" y="21600"/>
                      </a:lnTo>
                      <a:lnTo>
                        <a:pt x="8686" y="21600"/>
                      </a:lnTo>
                      <a:lnTo>
                        <a:pt x="8229" y="21600"/>
                      </a:lnTo>
                      <a:lnTo>
                        <a:pt x="8000" y="21541"/>
                      </a:lnTo>
                      <a:lnTo>
                        <a:pt x="7543" y="21541"/>
                      </a:lnTo>
                      <a:lnTo>
                        <a:pt x="7086" y="21541"/>
                      </a:lnTo>
                      <a:lnTo>
                        <a:pt x="6743" y="21483"/>
                      </a:lnTo>
                      <a:lnTo>
                        <a:pt x="6400" y="21483"/>
                      </a:lnTo>
                      <a:lnTo>
                        <a:pt x="5943" y="21424"/>
                      </a:lnTo>
                      <a:lnTo>
                        <a:pt x="5600" y="21424"/>
                      </a:lnTo>
                      <a:lnTo>
                        <a:pt x="5143" y="21366"/>
                      </a:lnTo>
                      <a:lnTo>
                        <a:pt x="4914" y="21307"/>
                      </a:lnTo>
                      <a:lnTo>
                        <a:pt x="4457" y="21249"/>
                      </a:lnTo>
                      <a:lnTo>
                        <a:pt x="4114" y="21190"/>
                      </a:lnTo>
                      <a:lnTo>
                        <a:pt x="3771" y="21132"/>
                      </a:lnTo>
                      <a:lnTo>
                        <a:pt x="3314" y="21073"/>
                      </a:lnTo>
                      <a:lnTo>
                        <a:pt x="3086" y="21015"/>
                      </a:lnTo>
                      <a:lnTo>
                        <a:pt x="2743" y="20956"/>
                      </a:lnTo>
                      <a:lnTo>
                        <a:pt x="2400" y="20898"/>
                      </a:lnTo>
                      <a:lnTo>
                        <a:pt x="2171" y="20780"/>
                      </a:lnTo>
                      <a:lnTo>
                        <a:pt x="1829" y="20722"/>
                      </a:lnTo>
                      <a:lnTo>
                        <a:pt x="1600" y="20605"/>
                      </a:lnTo>
                      <a:lnTo>
                        <a:pt x="1257" y="20488"/>
                      </a:lnTo>
                      <a:lnTo>
                        <a:pt x="1029" y="20371"/>
                      </a:lnTo>
                      <a:lnTo>
                        <a:pt x="800" y="20254"/>
                      </a:lnTo>
                      <a:lnTo>
                        <a:pt x="571" y="20137"/>
                      </a:lnTo>
                      <a:lnTo>
                        <a:pt x="343" y="20020"/>
                      </a:lnTo>
                      <a:lnTo>
                        <a:pt x="114" y="19844"/>
                      </a:lnTo>
                      <a:lnTo>
                        <a:pt x="0" y="19727"/>
                      </a:lnTo>
                    </a:path>
                  </a:pathLst>
                </a:custGeom>
                <a:gradFill flip="none" rotWithShape="1">
                  <a:gsLst>
                    <a:gs pos="0">
                      <a:srgbClr val="CECECE"/>
                    </a:gs>
                    <a:gs pos="50000">
                      <a:srgbClr val="FFFFFF"/>
                    </a:gs>
                    <a:gs pos="100000">
                      <a:srgbClr val="CECECE"/>
                    </a:gs>
                  </a:gsLst>
                  <a:lin ang="0" scaled="0"/>
                </a:gradFill>
                <a:ln w="18062" cap="rnd">
                  <a:solidFill>
                    <a:srgbClr val="000000"/>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sp>
              <p:nvSpPr>
                <p:cNvPr id="1289" name="Figure"/>
                <p:cNvSpPr/>
                <p:nvPr/>
              </p:nvSpPr>
              <p:spPr>
                <a:xfrm>
                  <a:off x="114272" y="9031"/>
                  <a:ext cx="110528" cy="60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00"/>
                      </a:moveTo>
                      <a:lnTo>
                        <a:pt x="0" y="0"/>
                      </a:lnTo>
                      <a:lnTo>
                        <a:pt x="21234" y="0"/>
                      </a:lnTo>
                      <a:lnTo>
                        <a:pt x="21600" y="18400"/>
                      </a:lnTo>
                      <a:lnTo>
                        <a:pt x="21234" y="18400"/>
                      </a:lnTo>
                      <a:lnTo>
                        <a:pt x="20868" y="19200"/>
                      </a:lnTo>
                      <a:lnTo>
                        <a:pt x="20502" y="19200"/>
                      </a:lnTo>
                      <a:lnTo>
                        <a:pt x="20136" y="19200"/>
                      </a:lnTo>
                      <a:lnTo>
                        <a:pt x="19769" y="20000"/>
                      </a:lnTo>
                      <a:lnTo>
                        <a:pt x="19037" y="20000"/>
                      </a:lnTo>
                      <a:lnTo>
                        <a:pt x="18305" y="20000"/>
                      </a:lnTo>
                      <a:lnTo>
                        <a:pt x="17207" y="20800"/>
                      </a:lnTo>
                      <a:lnTo>
                        <a:pt x="16475" y="20800"/>
                      </a:lnTo>
                      <a:lnTo>
                        <a:pt x="15376" y="21600"/>
                      </a:lnTo>
                      <a:lnTo>
                        <a:pt x="13912" y="21600"/>
                      </a:lnTo>
                      <a:lnTo>
                        <a:pt x="12447" y="21600"/>
                      </a:lnTo>
                      <a:lnTo>
                        <a:pt x="10617" y="21600"/>
                      </a:lnTo>
                      <a:lnTo>
                        <a:pt x="9885" y="21600"/>
                      </a:lnTo>
                      <a:lnTo>
                        <a:pt x="9153" y="21600"/>
                      </a:lnTo>
                      <a:lnTo>
                        <a:pt x="8054" y="21600"/>
                      </a:lnTo>
                      <a:lnTo>
                        <a:pt x="7322" y="21600"/>
                      </a:lnTo>
                      <a:lnTo>
                        <a:pt x="6224" y="21600"/>
                      </a:lnTo>
                      <a:lnTo>
                        <a:pt x="5492" y="21600"/>
                      </a:lnTo>
                      <a:lnTo>
                        <a:pt x="5125" y="21600"/>
                      </a:lnTo>
                      <a:lnTo>
                        <a:pt x="4393" y="20800"/>
                      </a:lnTo>
                      <a:lnTo>
                        <a:pt x="3661" y="20800"/>
                      </a:lnTo>
                      <a:lnTo>
                        <a:pt x="2929" y="20800"/>
                      </a:lnTo>
                      <a:lnTo>
                        <a:pt x="2197" y="20800"/>
                      </a:lnTo>
                      <a:lnTo>
                        <a:pt x="1831" y="20000"/>
                      </a:lnTo>
                      <a:lnTo>
                        <a:pt x="1098" y="20000"/>
                      </a:lnTo>
                      <a:lnTo>
                        <a:pt x="732" y="19200"/>
                      </a:lnTo>
                      <a:lnTo>
                        <a:pt x="0" y="18400"/>
                      </a:lnTo>
                    </a:path>
                  </a:pathLst>
                </a:custGeom>
                <a:solidFill>
                  <a:srgbClr val="336666"/>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90" name="Figure"/>
                <p:cNvSpPr/>
                <p:nvPr/>
              </p:nvSpPr>
              <p:spPr>
                <a:xfrm>
                  <a:off x="114273" y="9032"/>
                  <a:ext cx="114275" cy="63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743"/>
                      </a:moveTo>
                      <a:lnTo>
                        <a:pt x="0" y="0"/>
                      </a:lnTo>
                      <a:lnTo>
                        <a:pt x="21246" y="0"/>
                      </a:lnTo>
                      <a:lnTo>
                        <a:pt x="21600" y="18514"/>
                      </a:lnTo>
                      <a:lnTo>
                        <a:pt x="21246" y="18514"/>
                      </a:lnTo>
                      <a:lnTo>
                        <a:pt x="20892" y="19286"/>
                      </a:lnTo>
                      <a:lnTo>
                        <a:pt x="20538" y="19286"/>
                      </a:lnTo>
                      <a:lnTo>
                        <a:pt x="20184" y="19286"/>
                      </a:lnTo>
                      <a:lnTo>
                        <a:pt x="19830" y="20057"/>
                      </a:lnTo>
                      <a:lnTo>
                        <a:pt x="19121" y="20057"/>
                      </a:lnTo>
                      <a:lnTo>
                        <a:pt x="18413" y="20057"/>
                      </a:lnTo>
                      <a:lnTo>
                        <a:pt x="17351" y="20829"/>
                      </a:lnTo>
                      <a:lnTo>
                        <a:pt x="16289" y="20829"/>
                      </a:lnTo>
                      <a:lnTo>
                        <a:pt x="15580" y="21600"/>
                      </a:lnTo>
                      <a:lnTo>
                        <a:pt x="14164" y="21600"/>
                      </a:lnTo>
                      <a:lnTo>
                        <a:pt x="12393" y="21600"/>
                      </a:lnTo>
                      <a:lnTo>
                        <a:pt x="10623" y="21600"/>
                      </a:lnTo>
                      <a:lnTo>
                        <a:pt x="9915" y="21600"/>
                      </a:lnTo>
                      <a:lnTo>
                        <a:pt x="9207" y="21600"/>
                      </a:lnTo>
                      <a:lnTo>
                        <a:pt x="8144" y="21600"/>
                      </a:lnTo>
                      <a:lnTo>
                        <a:pt x="7436" y="21600"/>
                      </a:lnTo>
                      <a:lnTo>
                        <a:pt x="6374" y="21600"/>
                      </a:lnTo>
                      <a:lnTo>
                        <a:pt x="5666" y="21600"/>
                      </a:lnTo>
                      <a:lnTo>
                        <a:pt x="5311" y="21600"/>
                      </a:lnTo>
                      <a:lnTo>
                        <a:pt x="4249" y="20829"/>
                      </a:lnTo>
                      <a:lnTo>
                        <a:pt x="3541" y="20829"/>
                      </a:lnTo>
                      <a:lnTo>
                        <a:pt x="2833" y="20829"/>
                      </a:lnTo>
                      <a:lnTo>
                        <a:pt x="2125" y="20829"/>
                      </a:lnTo>
                      <a:lnTo>
                        <a:pt x="1770" y="20057"/>
                      </a:lnTo>
                      <a:lnTo>
                        <a:pt x="1062" y="20057"/>
                      </a:lnTo>
                      <a:lnTo>
                        <a:pt x="708" y="19286"/>
                      </a:lnTo>
                      <a:lnTo>
                        <a:pt x="0" y="18514"/>
                      </a:lnTo>
                      <a:lnTo>
                        <a:pt x="0" y="17743"/>
                      </a:lnTo>
                    </a:path>
                  </a:pathLst>
                </a:custGeom>
                <a:solidFill>
                  <a:srgbClr val="000000">
                    <a:alpha val="0"/>
                  </a:srgbClr>
                </a:solidFill>
                <a:ln w="18062" cap="rnd">
                  <a:solidFill>
                    <a:srgbClr val="000000"/>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sp>
              <p:nvSpPr>
                <p:cNvPr id="1291" name="Figure"/>
                <p:cNvSpPr/>
                <p:nvPr/>
              </p:nvSpPr>
              <p:spPr>
                <a:xfrm>
                  <a:off x="118019" y="0"/>
                  <a:ext cx="103035" cy="36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04" y="0"/>
                      </a:moveTo>
                      <a:lnTo>
                        <a:pt x="11389" y="0"/>
                      </a:lnTo>
                      <a:lnTo>
                        <a:pt x="12567" y="0"/>
                      </a:lnTo>
                      <a:lnTo>
                        <a:pt x="13745" y="0"/>
                      </a:lnTo>
                      <a:lnTo>
                        <a:pt x="14924" y="0"/>
                      </a:lnTo>
                      <a:lnTo>
                        <a:pt x="15709" y="0"/>
                      </a:lnTo>
                      <a:lnTo>
                        <a:pt x="16495" y="2700"/>
                      </a:lnTo>
                      <a:lnTo>
                        <a:pt x="17280" y="2700"/>
                      </a:lnTo>
                      <a:lnTo>
                        <a:pt x="18065" y="2700"/>
                      </a:lnTo>
                      <a:lnTo>
                        <a:pt x="18851" y="2700"/>
                      </a:lnTo>
                      <a:lnTo>
                        <a:pt x="19636" y="2700"/>
                      </a:lnTo>
                      <a:lnTo>
                        <a:pt x="20029" y="6750"/>
                      </a:lnTo>
                      <a:lnTo>
                        <a:pt x="20815" y="6750"/>
                      </a:lnTo>
                      <a:lnTo>
                        <a:pt x="21207" y="6750"/>
                      </a:lnTo>
                      <a:lnTo>
                        <a:pt x="21207" y="10800"/>
                      </a:lnTo>
                      <a:lnTo>
                        <a:pt x="21600" y="10800"/>
                      </a:lnTo>
                      <a:lnTo>
                        <a:pt x="21207" y="10800"/>
                      </a:lnTo>
                      <a:lnTo>
                        <a:pt x="21207" y="13500"/>
                      </a:lnTo>
                      <a:lnTo>
                        <a:pt x="20815" y="13500"/>
                      </a:lnTo>
                      <a:lnTo>
                        <a:pt x="20029" y="13500"/>
                      </a:lnTo>
                      <a:lnTo>
                        <a:pt x="19636" y="17550"/>
                      </a:lnTo>
                      <a:lnTo>
                        <a:pt x="18851" y="17550"/>
                      </a:lnTo>
                      <a:lnTo>
                        <a:pt x="18065" y="17550"/>
                      </a:lnTo>
                      <a:lnTo>
                        <a:pt x="17280" y="17550"/>
                      </a:lnTo>
                      <a:lnTo>
                        <a:pt x="16495" y="17550"/>
                      </a:lnTo>
                      <a:lnTo>
                        <a:pt x="15709" y="21600"/>
                      </a:lnTo>
                      <a:lnTo>
                        <a:pt x="14924" y="21600"/>
                      </a:lnTo>
                      <a:lnTo>
                        <a:pt x="13745" y="21600"/>
                      </a:lnTo>
                      <a:lnTo>
                        <a:pt x="12567" y="21600"/>
                      </a:lnTo>
                      <a:lnTo>
                        <a:pt x="11389" y="21600"/>
                      </a:lnTo>
                      <a:lnTo>
                        <a:pt x="10604" y="21600"/>
                      </a:lnTo>
                      <a:lnTo>
                        <a:pt x="9425" y="21600"/>
                      </a:lnTo>
                      <a:lnTo>
                        <a:pt x="8247" y="21600"/>
                      </a:lnTo>
                      <a:lnTo>
                        <a:pt x="7462" y="21600"/>
                      </a:lnTo>
                      <a:lnTo>
                        <a:pt x="6284" y="21600"/>
                      </a:lnTo>
                      <a:lnTo>
                        <a:pt x="5498" y="21600"/>
                      </a:lnTo>
                      <a:lnTo>
                        <a:pt x="4713" y="17550"/>
                      </a:lnTo>
                      <a:lnTo>
                        <a:pt x="3927" y="17550"/>
                      </a:lnTo>
                      <a:lnTo>
                        <a:pt x="3142" y="17550"/>
                      </a:lnTo>
                      <a:lnTo>
                        <a:pt x="2356" y="17550"/>
                      </a:lnTo>
                      <a:lnTo>
                        <a:pt x="1571" y="17550"/>
                      </a:lnTo>
                      <a:lnTo>
                        <a:pt x="1178" y="13500"/>
                      </a:lnTo>
                      <a:lnTo>
                        <a:pt x="393" y="13500"/>
                      </a:lnTo>
                      <a:lnTo>
                        <a:pt x="0" y="13500"/>
                      </a:lnTo>
                      <a:lnTo>
                        <a:pt x="0" y="10800"/>
                      </a:lnTo>
                      <a:lnTo>
                        <a:pt x="0" y="6750"/>
                      </a:lnTo>
                      <a:lnTo>
                        <a:pt x="393" y="6750"/>
                      </a:lnTo>
                      <a:lnTo>
                        <a:pt x="1178" y="6750"/>
                      </a:lnTo>
                      <a:lnTo>
                        <a:pt x="1571" y="2700"/>
                      </a:lnTo>
                      <a:lnTo>
                        <a:pt x="2356" y="2700"/>
                      </a:lnTo>
                      <a:lnTo>
                        <a:pt x="3142" y="2700"/>
                      </a:lnTo>
                      <a:lnTo>
                        <a:pt x="3927" y="2700"/>
                      </a:lnTo>
                      <a:lnTo>
                        <a:pt x="4713" y="2700"/>
                      </a:lnTo>
                      <a:lnTo>
                        <a:pt x="5498" y="0"/>
                      </a:lnTo>
                      <a:lnTo>
                        <a:pt x="6284" y="0"/>
                      </a:lnTo>
                      <a:lnTo>
                        <a:pt x="7462" y="0"/>
                      </a:lnTo>
                      <a:lnTo>
                        <a:pt x="8247" y="0"/>
                      </a:lnTo>
                      <a:lnTo>
                        <a:pt x="9425" y="0"/>
                      </a:lnTo>
                      <a:lnTo>
                        <a:pt x="10604" y="0"/>
                      </a:lnTo>
                    </a:path>
                  </a:pathLst>
                </a:custGeom>
                <a:solidFill>
                  <a:srgbClr val="336666"/>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92" name="Figure"/>
                <p:cNvSpPr/>
                <p:nvPr/>
              </p:nvSpPr>
              <p:spPr>
                <a:xfrm>
                  <a:off x="118019" y="0"/>
                  <a:ext cx="106782" cy="36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1" y="0"/>
                      </a:moveTo>
                      <a:lnTo>
                        <a:pt x="11368" y="0"/>
                      </a:lnTo>
                      <a:lnTo>
                        <a:pt x="12505" y="0"/>
                      </a:lnTo>
                      <a:lnTo>
                        <a:pt x="14021" y="0"/>
                      </a:lnTo>
                      <a:lnTo>
                        <a:pt x="14779" y="0"/>
                      </a:lnTo>
                      <a:lnTo>
                        <a:pt x="15916" y="0"/>
                      </a:lnTo>
                      <a:lnTo>
                        <a:pt x="16295" y="2700"/>
                      </a:lnTo>
                      <a:lnTo>
                        <a:pt x="17432" y="2700"/>
                      </a:lnTo>
                      <a:lnTo>
                        <a:pt x="18189" y="2700"/>
                      </a:lnTo>
                      <a:lnTo>
                        <a:pt x="18947" y="2700"/>
                      </a:lnTo>
                      <a:lnTo>
                        <a:pt x="19705" y="5400"/>
                      </a:lnTo>
                      <a:lnTo>
                        <a:pt x="20084" y="5400"/>
                      </a:lnTo>
                      <a:lnTo>
                        <a:pt x="20463" y="5400"/>
                      </a:lnTo>
                      <a:lnTo>
                        <a:pt x="20842" y="5400"/>
                      </a:lnTo>
                      <a:lnTo>
                        <a:pt x="21221" y="8100"/>
                      </a:lnTo>
                      <a:lnTo>
                        <a:pt x="21600" y="8100"/>
                      </a:lnTo>
                      <a:lnTo>
                        <a:pt x="21600" y="12150"/>
                      </a:lnTo>
                      <a:lnTo>
                        <a:pt x="21221" y="12150"/>
                      </a:lnTo>
                      <a:lnTo>
                        <a:pt x="20842" y="14850"/>
                      </a:lnTo>
                      <a:lnTo>
                        <a:pt x="20463" y="14850"/>
                      </a:lnTo>
                      <a:lnTo>
                        <a:pt x="20084" y="14850"/>
                      </a:lnTo>
                      <a:lnTo>
                        <a:pt x="19705" y="14850"/>
                      </a:lnTo>
                      <a:lnTo>
                        <a:pt x="18947" y="17550"/>
                      </a:lnTo>
                      <a:lnTo>
                        <a:pt x="18189" y="17550"/>
                      </a:lnTo>
                      <a:lnTo>
                        <a:pt x="17432" y="17550"/>
                      </a:lnTo>
                      <a:lnTo>
                        <a:pt x="16295" y="17550"/>
                      </a:lnTo>
                      <a:lnTo>
                        <a:pt x="15916" y="21600"/>
                      </a:lnTo>
                      <a:lnTo>
                        <a:pt x="14779" y="21600"/>
                      </a:lnTo>
                      <a:lnTo>
                        <a:pt x="14021" y="21600"/>
                      </a:lnTo>
                      <a:lnTo>
                        <a:pt x="12505" y="21600"/>
                      </a:lnTo>
                      <a:lnTo>
                        <a:pt x="11368" y="21600"/>
                      </a:lnTo>
                      <a:lnTo>
                        <a:pt x="10611" y="21600"/>
                      </a:lnTo>
                      <a:lnTo>
                        <a:pt x="9474" y="21600"/>
                      </a:lnTo>
                      <a:lnTo>
                        <a:pt x="8337" y="21600"/>
                      </a:lnTo>
                      <a:lnTo>
                        <a:pt x="7200" y="21600"/>
                      </a:lnTo>
                      <a:lnTo>
                        <a:pt x="6442" y="21600"/>
                      </a:lnTo>
                      <a:lnTo>
                        <a:pt x="5305" y="21600"/>
                      </a:lnTo>
                      <a:lnTo>
                        <a:pt x="4926" y="17550"/>
                      </a:lnTo>
                      <a:lnTo>
                        <a:pt x="3789" y="17550"/>
                      </a:lnTo>
                      <a:lnTo>
                        <a:pt x="3032" y="17550"/>
                      </a:lnTo>
                      <a:lnTo>
                        <a:pt x="2274" y="17550"/>
                      </a:lnTo>
                      <a:lnTo>
                        <a:pt x="1516" y="14850"/>
                      </a:lnTo>
                      <a:lnTo>
                        <a:pt x="1137" y="14850"/>
                      </a:lnTo>
                      <a:lnTo>
                        <a:pt x="379" y="14850"/>
                      </a:lnTo>
                      <a:lnTo>
                        <a:pt x="0" y="14850"/>
                      </a:lnTo>
                      <a:lnTo>
                        <a:pt x="0" y="12150"/>
                      </a:lnTo>
                      <a:lnTo>
                        <a:pt x="0" y="8100"/>
                      </a:lnTo>
                      <a:lnTo>
                        <a:pt x="0" y="5400"/>
                      </a:lnTo>
                      <a:lnTo>
                        <a:pt x="379" y="5400"/>
                      </a:lnTo>
                      <a:lnTo>
                        <a:pt x="1137" y="5400"/>
                      </a:lnTo>
                      <a:lnTo>
                        <a:pt x="1516" y="5400"/>
                      </a:lnTo>
                      <a:lnTo>
                        <a:pt x="2274" y="2700"/>
                      </a:lnTo>
                      <a:lnTo>
                        <a:pt x="3032" y="2700"/>
                      </a:lnTo>
                      <a:lnTo>
                        <a:pt x="3789" y="2700"/>
                      </a:lnTo>
                      <a:lnTo>
                        <a:pt x="4926" y="2700"/>
                      </a:lnTo>
                      <a:lnTo>
                        <a:pt x="5305" y="0"/>
                      </a:lnTo>
                      <a:lnTo>
                        <a:pt x="6442" y="0"/>
                      </a:lnTo>
                      <a:lnTo>
                        <a:pt x="7200" y="0"/>
                      </a:lnTo>
                      <a:lnTo>
                        <a:pt x="8337" y="0"/>
                      </a:lnTo>
                      <a:lnTo>
                        <a:pt x="9474" y="0"/>
                      </a:lnTo>
                      <a:lnTo>
                        <a:pt x="10611" y="0"/>
                      </a:lnTo>
                    </a:path>
                  </a:pathLst>
                </a:custGeom>
                <a:solidFill>
                  <a:srgbClr val="000000">
                    <a:alpha val="0"/>
                  </a:srgbClr>
                </a:solidFill>
                <a:ln w="18062" cap="rnd">
                  <a:solidFill>
                    <a:srgbClr val="000000"/>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sp>
              <p:nvSpPr>
                <p:cNvPr id="1293" name="Figure"/>
                <p:cNvSpPr/>
                <p:nvPr/>
              </p:nvSpPr>
              <p:spPr>
                <a:xfrm>
                  <a:off x="123640" y="15805"/>
                  <a:ext cx="1" cy="45156"/>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21600"/>
                      </a:moveTo>
                      <a:lnTo>
                        <a:pt x="0" y="0"/>
                      </a:lnTo>
                      <a:lnTo>
                        <a:pt x="0" y="21600"/>
                      </a:lnTo>
                    </a:path>
                  </a:pathLst>
                </a:custGeom>
                <a:solidFill>
                  <a:srgbClr val="000000">
                    <a:alpha val="0"/>
                  </a:srgbClr>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94" name="Figure"/>
                <p:cNvSpPr/>
                <p:nvPr/>
              </p:nvSpPr>
              <p:spPr>
                <a:xfrm>
                  <a:off x="142373" y="18063"/>
                  <a:ext cx="29974" cy="47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0" y="2160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95" name="Figure"/>
                <p:cNvSpPr/>
                <p:nvPr/>
              </p:nvSpPr>
              <p:spPr>
                <a:xfrm>
                  <a:off x="192953" y="22578"/>
                  <a:ext cx="1" cy="40641"/>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21600"/>
                      </a:moveTo>
                      <a:lnTo>
                        <a:pt x="0" y="0"/>
                      </a:lnTo>
                      <a:lnTo>
                        <a:pt x="0" y="21600"/>
                      </a:lnTo>
                    </a:path>
                  </a:pathLst>
                </a:custGeom>
                <a:solidFill>
                  <a:srgbClr val="000000">
                    <a:alpha val="0"/>
                  </a:srgbClr>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96" name="Figure"/>
                <p:cNvSpPr/>
                <p:nvPr/>
              </p:nvSpPr>
              <p:spPr>
                <a:xfrm>
                  <a:off x="219180" y="18062"/>
                  <a:ext cx="31848" cy="42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21600" y="2160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97" name="Figure"/>
                <p:cNvSpPr/>
                <p:nvPr/>
              </p:nvSpPr>
              <p:spPr>
                <a:xfrm>
                  <a:off x="166727" y="24836"/>
                  <a:ext cx="1" cy="40641"/>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21600"/>
                      </a:moveTo>
                      <a:lnTo>
                        <a:pt x="0" y="0"/>
                      </a:lnTo>
                      <a:lnTo>
                        <a:pt x="0" y="21600"/>
                      </a:lnTo>
                    </a:path>
                  </a:pathLst>
                </a:custGeom>
                <a:solidFill>
                  <a:srgbClr val="000000">
                    <a:alpha val="0"/>
                  </a:srgbClr>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98" name="Figure"/>
                <p:cNvSpPr/>
                <p:nvPr/>
              </p:nvSpPr>
              <p:spPr>
                <a:xfrm>
                  <a:off x="29972" y="300284"/>
                  <a:ext cx="290369" cy="426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39" y="0"/>
                      </a:lnTo>
                      <a:lnTo>
                        <a:pt x="418" y="114"/>
                      </a:lnTo>
                      <a:lnTo>
                        <a:pt x="836" y="114"/>
                      </a:lnTo>
                      <a:lnTo>
                        <a:pt x="1254" y="229"/>
                      </a:lnTo>
                      <a:lnTo>
                        <a:pt x="1951" y="343"/>
                      </a:lnTo>
                      <a:lnTo>
                        <a:pt x="2369" y="343"/>
                      </a:lnTo>
                      <a:lnTo>
                        <a:pt x="3205" y="457"/>
                      </a:lnTo>
                      <a:lnTo>
                        <a:pt x="4041" y="571"/>
                      </a:lnTo>
                      <a:lnTo>
                        <a:pt x="4738" y="686"/>
                      </a:lnTo>
                      <a:lnTo>
                        <a:pt x="5714" y="686"/>
                      </a:lnTo>
                      <a:lnTo>
                        <a:pt x="6550" y="800"/>
                      </a:lnTo>
                      <a:lnTo>
                        <a:pt x="7665" y="800"/>
                      </a:lnTo>
                      <a:lnTo>
                        <a:pt x="8640" y="914"/>
                      </a:lnTo>
                      <a:lnTo>
                        <a:pt x="9755" y="914"/>
                      </a:lnTo>
                      <a:lnTo>
                        <a:pt x="10730" y="914"/>
                      </a:lnTo>
                      <a:lnTo>
                        <a:pt x="11845" y="914"/>
                      </a:lnTo>
                      <a:lnTo>
                        <a:pt x="12960" y="914"/>
                      </a:lnTo>
                      <a:lnTo>
                        <a:pt x="13796" y="800"/>
                      </a:lnTo>
                      <a:lnTo>
                        <a:pt x="14911" y="800"/>
                      </a:lnTo>
                      <a:lnTo>
                        <a:pt x="15747" y="800"/>
                      </a:lnTo>
                      <a:lnTo>
                        <a:pt x="16723" y="686"/>
                      </a:lnTo>
                      <a:lnTo>
                        <a:pt x="17419" y="571"/>
                      </a:lnTo>
                      <a:lnTo>
                        <a:pt x="18255" y="571"/>
                      </a:lnTo>
                      <a:lnTo>
                        <a:pt x="19092" y="457"/>
                      </a:lnTo>
                      <a:lnTo>
                        <a:pt x="19510" y="343"/>
                      </a:lnTo>
                      <a:lnTo>
                        <a:pt x="20206" y="343"/>
                      </a:lnTo>
                      <a:lnTo>
                        <a:pt x="20625" y="229"/>
                      </a:lnTo>
                      <a:lnTo>
                        <a:pt x="21043" y="229"/>
                      </a:lnTo>
                      <a:lnTo>
                        <a:pt x="21321" y="229"/>
                      </a:lnTo>
                      <a:lnTo>
                        <a:pt x="21461" y="114"/>
                      </a:lnTo>
                      <a:lnTo>
                        <a:pt x="21600" y="114"/>
                      </a:lnTo>
                      <a:lnTo>
                        <a:pt x="21600" y="19886"/>
                      </a:lnTo>
                      <a:lnTo>
                        <a:pt x="21461" y="19886"/>
                      </a:lnTo>
                      <a:lnTo>
                        <a:pt x="21321" y="19886"/>
                      </a:lnTo>
                      <a:lnTo>
                        <a:pt x="21182" y="20000"/>
                      </a:lnTo>
                      <a:lnTo>
                        <a:pt x="20764" y="20114"/>
                      </a:lnTo>
                      <a:lnTo>
                        <a:pt x="20346" y="20229"/>
                      </a:lnTo>
                      <a:lnTo>
                        <a:pt x="19788" y="20343"/>
                      </a:lnTo>
                      <a:lnTo>
                        <a:pt x="19370" y="20571"/>
                      </a:lnTo>
                      <a:lnTo>
                        <a:pt x="18674" y="20686"/>
                      </a:lnTo>
                      <a:lnTo>
                        <a:pt x="17837" y="20914"/>
                      </a:lnTo>
                      <a:lnTo>
                        <a:pt x="17141" y="21029"/>
                      </a:lnTo>
                      <a:lnTo>
                        <a:pt x="16165" y="21143"/>
                      </a:lnTo>
                      <a:lnTo>
                        <a:pt x="15190" y="21257"/>
                      </a:lnTo>
                      <a:lnTo>
                        <a:pt x="14214" y="21371"/>
                      </a:lnTo>
                      <a:lnTo>
                        <a:pt x="13099" y="21486"/>
                      </a:lnTo>
                      <a:lnTo>
                        <a:pt x="11985" y="21600"/>
                      </a:lnTo>
                      <a:lnTo>
                        <a:pt x="10730" y="21600"/>
                      </a:lnTo>
                      <a:lnTo>
                        <a:pt x="9476" y="21600"/>
                      </a:lnTo>
                      <a:lnTo>
                        <a:pt x="8361" y="21486"/>
                      </a:lnTo>
                      <a:lnTo>
                        <a:pt x="7246" y="21371"/>
                      </a:lnTo>
                      <a:lnTo>
                        <a:pt x="6271" y="21257"/>
                      </a:lnTo>
                      <a:lnTo>
                        <a:pt x="5295" y="21143"/>
                      </a:lnTo>
                      <a:lnTo>
                        <a:pt x="4320" y="20914"/>
                      </a:lnTo>
                      <a:lnTo>
                        <a:pt x="3623" y="20800"/>
                      </a:lnTo>
                      <a:lnTo>
                        <a:pt x="2787" y="20571"/>
                      </a:lnTo>
                      <a:lnTo>
                        <a:pt x="2090" y="20343"/>
                      </a:lnTo>
                      <a:lnTo>
                        <a:pt x="1672" y="20114"/>
                      </a:lnTo>
                      <a:lnTo>
                        <a:pt x="1115" y="20000"/>
                      </a:lnTo>
                      <a:lnTo>
                        <a:pt x="697" y="19886"/>
                      </a:lnTo>
                      <a:lnTo>
                        <a:pt x="279" y="19771"/>
                      </a:lnTo>
                      <a:lnTo>
                        <a:pt x="139" y="19657"/>
                      </a:lnTo>
                      <a:lnTo>
                        <a:pt x="0" y="19543"/>
                      </a:lnTo>
                      <a:lnTo>
                        <a:pt x="0" y="16457"/>
                      </a:lnTo>
                      <a:lnTo>
                        <a:pt x="0" y="9829"/>
                      </a:lnTo>
                      <a:lnTo>
                        <a:pt x="0" y="3086"/>
                      </a:lnTo>
                      <a:lnTo>
                        <a:pt x="0" y="0"/>
                      </a:lnTo>
                    </a:path>
                  </a:pathLst>
                </a:custGeom>
                <a:solidFill>
                  <a:srgbClr val="FF6633"/>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299" name="Figure"/>
                <p:cNvSpPr/>
                <p:nvPr/>
              </p:nvSpPr>
              <p:spPr>
                <a:xfrm>
                  <a:off x="28099" y="295769"/>
                  <a:ext cx="144248" cy="36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500"/>
                      </a:moveTo>
                      <a:lnTo>
                        <a:pt x="19356" y="13500"/>
                      </a:lnTo>
                      <a:lnTo>
                        <a:pt x="17112" y="13500"/>
                      </a:lnTo>
                      <a:lnTo>
                        <a:pt x="15148" y="13500"/>
                      </a:lnTo>
                      <a:lnTo>
                        <a:pt x="13184" y="10800"/>
                      </a:lnTo>
                      <a:lnTo>
                        <a:pt x="11501" y="10800"/>
                      </a:lnTo>
                      <a:lnTo>
                        <a:pt x="9538" y="9450"/>
                      </a:lnTo>
                      <a:lnTo>
                        <a:pt x="8135" y="6750"/>
                      </a:lnTo>
                      <a:lnTo>
                        <a:pt x="6452" y="6750"/>
                      </a:lnTo>
                      <a:lnTo>
                        <a:pt x="5049" y="5400"/>
                      </a:lnTo>
                      <a:lnTo>
                        <a:pt x="3927" y="2700"/>
                      </a:lnTo>
                      <a:lnTo>
                        <a:pt x="2805" y="2700"/>
                      </a:lnTo>
                      <a:lnTo>
                        <a:pt x="1683" y="1350"/>
                      </a:lnTo>
                      <a:lnTo>
                        <a:pt x="842" y="1350"/>
                      </a:lnTo>
                      <a:lnTo>
                        <a:pt x="281" y="0"/>
                      </a:lnTo>
                      <a:lnTo>
                        <a:pt x="0" y="0"/>
                      </a:lnTo>
                      <a:lnTo>
                        <a:pt x="0" y="5400"/>
                      </a:lnTo>
                      <a:lnTo>
                        <a:pt x="281" y="6750"/>
                      </a:lnTo>
                      <a:lnTo>
                        <a:pt x="842" y="6750"/>
                      </a:lnTo>
                      <a:lnTo>
                        <a:pt x="1683" y="9450"/>
                      </a:lnTo>
                      <a:lnTo>
                        <a:pt x="2525" y="9450"/>
                      </a:lnTo>
                      <a:lnTo>
                        <a:pt x="3927" y="10800"/>
                      </a:lnTo>
                      <a:lnTo>
                        <a:pt x="4769" y="10800"/>
                      </a:lnTo>
                      <a:lnTo>
                        <a:pt x="6452" y="13500"/>
                      </a:lnTo>
                      <a:lnTo>
                        <a:pt x="8135" y="14850"/>
                      </a:lnTo>
                      <a:lnTo>
                        <a:pt x="9538" y="14850"/>
                      </a:lnTo>
                      <a:lnTo>
                        <a:pt x="11501" y="17550"/>
                      </a:lnTo>
                      <a:lnTo>
                        <a:pt x="13184" y="18900"/>
                      </a:lnTo>
                      <a:lnTo>
                        <a:pt x="15148" y="18900"/>
                      </a:lnTo>
                      <a:lnTo>
                        <a:pt x="17112" y="21600"/>
                      </a:lnTo>
                      <a:lnTo>
                        <a:pt x="19356" y="21600"/>
                      </a:lnTo>
                      <a:lnTo>
                        <a:pt x="21600" y="21600"/>
                      </a:lnTo>
                      <a:lnTo>
                        <a:pt x="21600" y="1350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00" name="Figure"/>
                <p:cNvSpPr/>
                <p:nvPr/>
              </p:nvSpPr>
              <p:spPr>
                <a:xfrm>
                  <a:off x="172346" y="298026"/>
                  <a:ext cx="147995" cy="36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050"/>
                      </a:moveTo>
                      <a:lnTo>
                        <a:pt x="21053" y="0"/>
                      </a:lnTo>
                      <a:lnTo>
                        <a:pt x="20780" y="0"/>
                      </a:lnTo>
                      <a:lnTo>
                        <a:pt x="20506" y="0"/>
                      </a:lnTo>
                      <a:lnTo>
                        <a:pt x="19959" y="1350"/>
                      </a:lnTo>
                      <a:lnTo>
                        <a:pt x="19139" y="1350"/>
                      </a:lnTo>
                      <a:lnTo>
                        <a:pt x="18046" y="1350"/>
                      </a:lnTo>
                      <a:lnTo>
                        <a:pt x="16952" y="4050"/>
                      </a:lnTo>
                      <a:lnTo>
                        <a:pt x="15858" y="5400"/>
                      </a:lnTo>
                      <a:lnTo>
                        <a:pt x="14491" y="5400"/>
                      </a:lnTo>
                      <a:lnTo>
                        <a:pt x="12851" y="8100"/>
                      </a:lnTo>
                      <a:lnTo>
                        <a:pt x="11210" y="8100"/>
                      </a:lnTo>
                      <a:lnTo>
                        <a:pt x="9843" y="10800"/>
                      </a:lnTo>
                      <a:lnTo>
                        <a:pt x="7929" y="12150"/>
                      </a:lnTo>
                      <a:lnTo>
                        <a:pt x="5742" y="12150"/>
                      </a:lnTo>
                      <a:lnTo>
                        <a:pt x="4101" y="12150"/>
                      </a:lnTo>
                      <a:lnTo>
                        <a:pt x="1914" y="12150"/>
                      </a:lnTo>
                      <a:lnTo>
                        <a:pt x="0" y="12150"/>
                      </a:lnTo>
                      <a:lnTo>
                        <a:pt x="0" y="21600"/>
                      </a:lnTo>
                      <a:lnTo>
                        <a:pt x="1914" y="21600"/>
                      </a:lnTo>
                      <a:lnTo>
                        <a:pt x="4101" y="21600"/>
                      </a:lnTo>
                      <a:lnTo>
                        <a:pt x="5742" y="18900"/>
                      </a:lnTo>
                      <a:lnTo>
                        <a:pt x="7929" y="18900"/>
                      </a:lnTo>
                      <a:lnTo>
                        <a:pt x="9843" y="16200"/>
                      </a:lnTo>
                      <a:lnTo>
                        <a:pt x="11210" y="16200"/>
                      </a:lnTo>
                      <a:lnTo>
                        <a:pt x="13124" y="14850"/>
                      </a:lnTo>
                      <a:lnTo>
                        <a:pt x="14491" y="14850"/>
                      </a:lnTo>
                      <a:lnTo>
                        <a:pt x="16132" y="12150"/>
                      </a:lnTo>
                      <a:lnTo>
                        <a:pt x="17225" y="12150"/>
                      </a:lnTo>
                      <a:lnTo>
                        <a:pt x="18319" y="10800"/>
                      </a:lnTo>
                      <a:lnTo>
                        <a:pt x="19413" y="8100"/>
                      </a:lnTo>
                      <a:lnTo>
                        <a:pt x="19959" y="8100"/>
                      </a:lnTo>
                      <a:lnTo>
                        <a:pt x="20780" y="8100"/>
                      </a:lnTo>
                      <a:lnTo>
                        <a:pt x="21053" y="8100"/>
                      </a:lnTo>
                      <a:lnTo>
                        <a:pt x="20506" y="4050"/>
                      </a:lnTo>
                      <a:lnTo>
                        <a:pt x="21600" y="405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01" name="Figure"/>
                <p:cNvSpPr/>
                <p:nvPr/>
              </p:nvSpPr>
              <p:spPr>
                <a:xfrm>
                  <a:off x="314721" y="302542"/>
                  <a:ext cx="31847" cy="392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65" y="21600"/>
                      </a:moveTo>
                      <a:lnTo>
                        <a:pt x="21600" y="21352"/>
                      </a:lnTo>
                      <a:lnTo>
                        <a:pt x="21600" y="0"/>
                      </a:lnTo>
                      <a:lnTo>
                        <a:pt x="0" y="0"/>
                      </a:lnTo>
                      <a:lnTo>
                        <a:pt x="0" y="21352"/>
                      </a:lnTo>
                      <a:lnTo>
                        <a:pt x="10165" y="21228"/>
                      </a:lnTo>
                      <a:lnTo>
                        <a:pt x="10165" y="2160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02" name="Figure"/>
                <p:cNvSpPr/>
                <p:nvPr/>
              </p:nvSpPr>
              <p:spPr>
                <a:xfrm>
                  <a:off x="172346" y="693138"/>
                  <a:ext cx="147995" cy="38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87" y="21600"/>
                      </a:lnTo>
                      <a:lnTo>
                        <a:pt x="4648" y="20329"/>
                      </a:lnTo>
                      <a:lnTo>
                        <a:pt x="6562" y="20329"/>
                      </a:lnTo>
                      <a:lnTo>
                        <a:pt x="9023" y="19059"/>
                      </a:lnTo>
                      <a:lnTo>
                        <a:pt x="10663" y="17788"/>
                      </a:lnTo>
                      <a:lnTo>
                        <a:pt x="12577" y="16518"/>
                      </a:lnTo>
                      <a:lnTo>
                        <a:pt x="14218" y="13976"/>
                      </a:lnTo>
                      <a:lnTo>
                        <a:pt x="15858" y="12706"/>
                      </a:lnTo>
                      <a:lnTo>
                        <a:pt x="16952" y="11435"/>
                      </a:lnTo>
                      <a:lnTo>
                        <a:pt x="18046" y="8894"/>
                      </a:lnTo>
                      <a:lnTo>
                        <a:pt x="19139" y="7624"/>
                      </a:lnTo>
                      <a:lnTo>
                        <a:pt x="19959" y="6353"/>
                      </a:lnTo>
                      <a:lnTo>
                        <a:pt x="20780" y="5082"/>
                      </a:lnTo>
                      <a:lnTo>
                        <a:pt x="21053" y="5082"/>
                      </a:lnTo>
                      <a:lnTo>
                        <a:pt x="21327" y="3812"/>
                      </a:lnTo>
                      <a:lnTo>
                        <a:pt x="21600" y="3812"/>
                      </a:lnTo>
                      <a:lnTo>
                        <a:pt x="21053" y="0"/>
                      </a:lnTo>
                      <a:lnTo>
                        <a:pt x="20780" y="1271"/>
                      </a:lnTo>
                      <a:lnTo>
                        <a:pt x="20233" y="1271"/>
                      </a:lnTo>
                      <a:lnTo>
                        <a:pt x="19686" y="2541"/>
                      </a:lnTo>
                      <a:lnTo>
                        <a:pt x="18866" y="3812"/>
                      </a:lnTo>
                      <a:lnTo>
                        <a:pt x="17772" y="5082"/>
                      </a:lnTo>
                      <a:lnTo>
                        <a:pt x="16678" y="7624"/>
                      </a:lnTo>
                      <a:lnTo>
                        <a:pt x="15585" y="8894"/>
                      </a:lnTo>
                      <a:lnTo>
                        <a:pt x="13944" y="10165"/>
                      </a:lnTo>
                      <a:lnTo>
                        <a:pt x="12304" y="11435"/>
                      </a:lnTo>
                      <a:lnTo>
                        <a:pt x="10663" y="12706"/>
                      </a:lnTo>
                      <a:lnTo>
                        <a:pt x="8749" y="13976"/>
                      </a:lnTo>
                      <a:lnTo>
                        <a:pt x="6562" y="15247"/>
                      </a:lnTo>
                      <a:lnTo>
                        <a:pt x="4648" y="16518"/>
                      </a:lnTo>
                      <a:lnTo>
                        <a:pt x="2187" y="16518"/>
                      </a:lnTo>
                      <a:lnTo>
                        <a:pt x="0" y="16518"/>
                      </a:lnTo>
                      <a:lnTo>
                        <a:pt x="0" y="2160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03" name="Figure"/>
                <p:cNvSpPr/>
                <p:nvPr/>
              </p:nvSpPr>
              <p:spPr>
                <a:xfrm>
                  <a:off x="24353" y="686365"/>
                  <a:ext cx="147995" cy="45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
                      </a:moveTo>
                      <a:lnTo>
                        <a:pt x="0" y="3240"/>
                      </a:lnTo>
                      <a:lnTo>
                        <a:pt x="273" y="3240"/>
                      </a:lnTo>
                      <a:lnTo>
                        <a:pt x="547" y="4320"/>
                      </a:lnTo>
                      <a:lnTo>
                        <a:pt x="1094" y="5400"/>
                      </a:lnTo>
                      <a:lnTo>
                        <a:pt x="1641" y="6480"/>
                      </a:lnTo>
                      <a:lnTo>
                        <a:pt x="2461" y="7560"/>
                      </a:lnTo>
                      <a:lnTo>
                        <a:pt x="3554" y="8640"/>
                      </a:lnTo>
                      <a:lnTo>
                        <a:pt x="4648" y="10800"/>
                      </a:lnTo>
                      <a:lnTo>
                        <a:pt x="6015" y="12960"/>
                      </a:lnTo>
                      <a:lnTo>
                        <a:pt x="7382" y="14040"/>
                      </a:lnTo>
                      <a:lnTo>
                        <a:pt x="9023" y="16200"/>
                      </a:lnTo>
                      <a:lnTo>
                        <a:pt x="10663" y="17280"/>
                      </a:lnTo>
                      <a:lnTo>
                        <a:pt x="12851" y="18360"/>
                      </a:lnTo>
                      <a:lnTo>
                        <a:pt x="14765" y="19440"/>
                      </a:lnTo>
                      <a:lnTo>
                        <a:pt x="16952" y="20520"/>
                      </a:lnTo>
                      <a:lnTo>
                        <a:pt x="19139" y="21600"/>
                      </a:lnTo>
                      <a:lnTo>
                        <a:pt x="21600" y="21600"/>
                      </a:lnTo>
                      <a:lnTo>
                        <a:pt x="21600" y="17280"/>
                      </a:lnTo>
                      <a:lnTo>
                        <a:pt x="19139" y="17280"/>
                      </a:lnTo>
                      <a:lnTo>
                        <a:pt x="16952" y="17280"/>
                      </a:lnTo>
                      <a:lnTo>
                        <a:pt x="14765" y="16200"/>
                      </a:lnTo>
                      <a:lnTo>
                        <a:pt x="12851" y="15120"/>
                      </a:lnTo>
                      <a:lnTo>
                        <a:pt x="10937" y="12960"/>
                      </a:lnTo>
                      <a:lnTo>
                        <a:pt x="9023" y="11880"/>
                      </a:lnTo>
                      <a:lnTo>
                        <a:pt x="7656" y="10800"/>
                      </a:lnTo>
                      <a:lnTo>
                        <a:pt x="6289" y="8640"/>
                      </a:lnTo>
                      <a:lnTo>
                        <a:pt x="4922" y="6480"/>
                      </a:lnTo>
                      <a:lnTo>
                        <a:pt x="4101" y="5400"/>
                      </a:lnTo>
                      <a:lnTo>
                        <a:pt x="3008" y="4320"/>
                      </a:lnTo>
                      <a:lnTo>
                        <a:pt x="2187" y="2160"/>
                      </a:lnTo>
                      <a:lnTo>
                        <a:pt x="1367" y="2160"/>
                      </a:lnTo>
                      <a:lnTo>
                        <a:pt x="1094" y="1080"/>
                      </a:lnTo>
                      <a:lnTo>
                        <a:pt x="820" y="0"/>
                      </a:lnTo>
                      <a:lnTo>
                        <a:pt x="547" y="0"/>
                      </a:lnTo>
                      <a:lnTo>
                        <a:pt x="820" y="2160"/>
                      </a:lnTo>
                      <a:lnTo>
                        <a:pt x="0" y="2160"/>
                      </a:lnTo>
                      <a:lnTo>
                        <a:pt x="0" y="3240"/>
                      </a:lnTo>
                      <a:lnTo>
                        <a:pt x="0" y="216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04" name="Figure"/>
                <p:cNvSpPr/>
                <p:nvPr/>
              </p:nvSpPr>
              <p:spPr>
                <a:xfrm>
                  <a:off x="24353" y="295769"/>
                  <a:ext cx="31848" cy="390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76" y="0"/>
                      </a:moveTo>
                      <a:lnTo>
                        <a:pt x="0" y="375"/>
                      </a:lnTo>
                      <a:lnTo>
                        <a:pt x="0" y="3621"/>
                      </a:lnTo>
                      <a:lnTo>
                        <a:pt x="0" y="10987"/>
                      </a:lnTo>
                      <a:lnTo>
                        <a:pt x="0" y="18229"/>
                      </a:lnTo>
                      <a:lnTo>
                        <a:pt x="0" y="21600"/>
                      </a:lnTo>
                      <a:lnTo>
                        <a:pt x="21600" y="21600"/>
                      </a:lnTo>
                      <a:lnTo>
                        <a:pt x="21600" y="18229"/>
                      </a:lnTo>
                      <a:lnTo>
                        <a:pt x="21600" y="10987"/>
                      </a:lnTo>
                      <a:lnTo>
                        <a:pt x="21600" y="3621"/>
                      </a:lnTo>
                      <a:lnTo>
                        <a:pt x="13976" y="0"/>
                      </a:lnTo>
                      <a:lnTo>
                        <a:pt x="6353" y="499"/>
                      </a:lnTo>
                      <a:lnTo>
                        <a:pt x="13976" y="0"/>
                      </a:lnTo>
                    </a:path>
                  </a:pathLst>
                </a:custGeom>
                <a:solidFill>
                  <a:srgbClr val="000000"/>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grpSp>
          <p:grpSp>
            <p:nvGrpSpPr>
              <p:cNvPr id="1332" name="Grouper"/>
              <p:cNvGrpSpPr/>
              <p:nvPr/>
            </p:nvGrpSpPr>
            <p:grpSpPr>
              <a:xfrm>
                <a:off x="460840" y="1869436"/>
                <a:ext cx="222929" cy="275454"/>
                <a:chOff x="0" y="0"/>
                <a:chExt cx="222927" cy="275452"/>
              </a:xfrm>
            </p:grpSpPr>
            <p:sp>
              <p:nvSpPr>
                <p:cNvPr id="1306" name="Figure"/>
                <p:cNvSpPr/>
                <p:nvPr/>
              </p:nvSpPr>
              <p:spPr>
                <a:xfrm>
                  <a:off x="63693" y="4519"/>
                  <a:ext cx="103035"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71" y="19121"/>
                      </a:moveTo>
                      <a:lnTo>
                        <a:pt x="785" y="17705"/>
                      </a:lnTo>
                      <a:lnTo>
                        <a:pt x="1178" y="16289"/>
                      </a:lnTo>
                      <a:lnTo>
                        <a:pt x="1571" y="15226"/>
                      </a:lnTo>
                      <a:lnTo>
                        <a:pt x="1178" y="13810"/>
                      </a:lnTo>
                      <a:lnTo>
                        <a:pt x="1178" y="12393"/>
                      </a:lnTo>
                      <a:lnTo>
                        <a:pt x="785" y="11331"/>
                      </a:lnTo>
                      <a:lnTo>
                        <a:pt x="0" y="9915"/>
                      </a:lnTo>
                      <a:lnTo>
                        <a:pt x="0" y="8498"/>
                      </a:lnTo>
                      <a:lnTo>
                        <a:pt x="0" y="7436"/>
                      </a:lnTo>
                      <a:lnTo>
                        <a:pt x="1178" y="6020"/>
                      </a:lnTo>
                      <a:lnTo>
                        <a:pt x="2749" y="5311"/>
                      </a:lnTo>
                      <a:lnTo>
                        <a:pt x="3927" y="3895"/>
                      </a:lnTo>
                      <a:lnTo>
                        <a:pt x="5498" y="3541"/>
                      </a:lnTo>
                      <a:lnTo>
                        <a:pt x="5498" y="2125"/>
                      </a:lnTo>
                      <a:lnTo>
                        <a:pt x="6676" y="1770"/>
                      </a:lnTo>
                      <a:lnTo>
                        <a:pt x="7855" y="1416"/>
                      </a:lnTo>
                      <a:lnTo>
                        <a:pt x="9425" y="354"/>
                      </a:lnTo>
                      <a:lnTo>
                        <a:pt x="10996" y="0"/>
                      </a:lnTo>
                      <a:lnTo>
                        <a:pt x="12567" y="354"/>
                      </a:lnTo>
                      <a:lnTo>
                        <a:pt x="14138" y="1770"/>
                      </a:lnTo>
                      <a:lnTo>
                        <a:pt x="15316" y="2125"/>
                      </a:lnTo>
                      <a:lnTo>
                        <a:pt x="16495" y="3541"/>
                      </a:lnTo>
                      <a:lnTo>
                        <a:pt x="18065" y="4249"/>
                      </a:lnTo>
                      <a:lnTo>
                        <a:pt x="19636" y="5311"/>
                      </a:lnTo>
                      <a:lnTo>
                        <a:pt x="20422" y="6374"/>
                      </a:lnTo>
                      <a:lnTo>
                        <a:pt x="21600" y="7790"/>
                      </a:lnTo>
                      <a:lnTo>
                        <a:pt x="21600" y="9207"/>
                      </a:lnTo>
                      <a:lnTo>
                        <a:pt x="21600" y="10269"/>
                      </a:lnTo>
                      <a:lnTo>
                        <a:pt x="21600" y="11685"/>
                      </a:lnTo>
                      <a:lnTo>
                        <a:pt x="21207" y="13102"/>
                      </a:lnTo>
                      <a:lnTo>
                        <a:pt x="20029" y="14164"/>
                      </a:lnTo>
                      <a:lnTo>
                        <a:pt x="19636" y="15580"/>
                      </a:lnTo>
                      <a:lnTo>
                        <a:pt x="18458" y="16997"/>
                      </a:lnTo>
                      <a:lnTo>
                        <a:pt x="18065" y="18059"/>
                      </a:lnTo>
                      <a:lnTo>
                        <a:pt x="16887" y="19475"/>
                      </a:lnTo>
                      <a:lnTo>
                        <a:pt x="16495" y="20892"/>
                      </a:lnTo>
                      <a:lnTo>
                        <a:pt x="14924" y="20892"/>
                      </a:lnTo>
                      <a:lnTo>
                        <a:pt x="13745" y="21246"/>
                      </a:lnTo>
                      <a:lnTo>
                        <a:pt x="12175" y="21600"/>
                      </a:lnTo>
                      <a:lnTo>
                        <a:pt x="10604" y="21600"/>
                      </a:lnTo>
                      <a:lnTo>
                        <a:pt x="9033" y="21600"/>
                      </a:lnTo>
                      <a:lnTo>
                        <a:pt x="7069" y="21600"/>
                      </a:lnTo>
                      <a:lnTo>
                        <a:pt x="5891" y="21600"/>
                      </a:lnTo>
                      <a:lnTo>
                        <a:pt x="4320" y="21246"/>
                      </a:lnTo>
                      <a:lnTo>
                        <a:pt x="1571" y="19121"/>
                      </a:lnTo>
                    </a:path>
                  </a:pathLst>
                </a:custGeom>
                <a:solidFill>
                  <a:srgbClr val="8C5AA5"/>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grpSp>
              <p:nvGrpSpPr>
                <p:cNvPr id="1309" name="Grouper"/>
                <p:cNvGrpSpPr/>
                <p:nvPr/>
              </p:nvGrpSpPr>
              <p:grpSpPr>
                <a:xfrm>
                  <a:off x="0" y="76768"/>
                  <a:ext cx="222928" cy="198685"/>
                  <a:chOff x="0" y="0"/>
                  <a:chExt cx="222927" cy="198684"/>
                </a:xfrm>
              </p:grpSpPr>
              <p:sp>
                <p:nvSpPr>
                  <p:cNvPr id="1307" name="Figure"/>
                  <p:cNvSpPr/>
                  <p:nvPr/>
                </p:nvSpPr>
                <p:spPr>
                  <a:xfrm>
                    <a:off x="5620" y="0"/>
                    <a:ext cx="217308" cy="194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7" y="16326"/>
                        </a:moveTo>
                        <a:lnTo>
                          <a:pt x="931" y="16326"/>
                        </a:lnTo>
                        <a:lnTo>
                          <a:pt x="559" y="16326"/>
                        </a:lnTo>
                        <a:lnTo>
                          <a:pt x="186" y="16326"/>
                        </a:lnTo>
                        <a:lnTo>
                          <a:pt x="0" y="16828"/>
                        </a:lnTo>
                        <a:lnTo>
                          <a:pt x="0" y="17079"/>
                        </a:lnTo>
                        <a:lnTo>
                          <a:pt x="0" y="17581"/>
                        </a:lnTo>
                        <a:lnTo>
                          <a:pt x="0" y="18084"/>
                        </a:lnTo>
                        <a:lnTo>
                          <a:pt x="186" y="18084"/>
                        </a:lnTo>
                        <a:lnTo>
                          <a:pt x="559" y="18335"/>
                        </a:lnTo>
                        <a:lnTo>
                          <a:pt x="931" y="18586"/>
                        </a:lnTo>
                        <a:lnTo>
                          <a:pt x="1117" y="19088"/>
                        </a:lnTo>
                        <a:lnTo>
                          <a:pt x="1303" y="19591"/>
                        </a:lnTo>
                        <a:lnTo>
                          <a:pt x="1303" y="20093"/>
                        </a:lnTo>
                        <a:lnTo>
                          <a:pt x="1303" y="20595"/>
                        </a:lnTo>
                        <a:lnTo>
                          <a:pt x="1676" y="21098"/>
                        </a:lnTo>
                        <a:lnTo>
                          <a:pt x="1862" y="21349"/>
                        </a:lnTo>
                        <a:lnTo>
                          <a:pt x="2234" y="21600"/>
                        </a:lnTo>
                        <a:lnTo>
                          <a:pt x="2607" y="21600"/>
                        </a:lnTo>
                        <a:lnTo>
                          <a:pt x="2793" y="21600"/>
                        </a:lnTo>
                        <a:lnTo>
                          <a:pt x="2979" y="21098"/>
                        </a:lnTo>
                        <a:lnTo>
                          <a:pt x="3352" y="20595"/>
                        </a:lnTo>
                        <a:lnTo>
                          <a:pt x="3352" y="20344"/>
                        </a:lnTo>
                        <a:lnTo>
                          <a:pt x="3352" y="19842"/>
                        </a:lnTo>
                        <a:lnTo>
                          <a:pt x="3352" y="19340"/>
                        </a:lnTo>
                        <a:lnTo>
                          <a:pt x="3166" y="18837"/>
                        </a:lnTo>
                        <a:lnTo>
                          <a:pt x="2979" y="18335"/>
                        </a:lnTo>
                        <a:lnTo>
                          <a:pt x="2979" y="18084"/>
                        </a:lnTo>
                        <a:lnTo>
                          <a:pt x="3352" y="18084"/>
                        </a:lnTo>
                        <a:lnTo>
                          <a:pt x="19179" y="4772"/>
                        </a:lnTo>
                        <a:lnTo>
                          <a:pt x="19552" y="5023"/>
                        </a:lnTo>
                        <a:lnTo>
                          <a:pt x="19738" y="5274"/>
                        </a:lnTo>
                        <a:lnTo>
                          <a:pt x="20110" y="5526"/>
                        </a:lnTo>
                        <a:lnTo>
                          <a:pt x="20483" y="5526"/>
                        </a:lnTo>
                        <a:lnTo>
                          <a:pt x="20855" y="5526"/>
                        </a:lnTo>
                        <a:lnTo>
                          <a:pt x="21228" y="5526"/>
                        </a:lnTo>
                        <a:lnTo>
                          <a:pt x="21600" y="5274"/>
                        </a:lnTo>
                        <a:lnTo>
                          <a:pt x="21600" y="4772"/>
                        </a:lnTo>
                        <a:lnTo>
                          <a:pt x="21600" y="4270"/>
                        </a:lnTo>
                        <a:lnTo>
                          <a:pt x="21600" y="3767"/>
                        </a:lnTo>
                        <a:lnTo>
                          <a:pt x="21228" y="3516"/>
                        </a:lnTo>
                        <a:lnTo>
                          <a:pt x="21041" y="3265"/>
                        </a:lnTo>
                        <a:lnTo>
                          <a:pt x="20669" y="3014"/>
                        </a:lnTo>
                        <a:lnTo>
                          <a:pt x="20297" y="2512"/>
                        </a:lnTo>
                        <a:lnTo>
                          <a:pt x="20110" y="2009"/>
                        </a:lnTo>
                        <a:lnTo>
                          <a:pt x="19924" y="1507"/>
                        </a:lnTo>
                        <a:lnTo>
                          <a:pt x="19924" y="1256"/>
                        </a:lnTo>
                        <a:lnTo>
                          <a:pt x="19738" y="753"/>
                        </a:lnTo>
                        <a:lnTo>
                          <a:pt x="19552" y="251"/>
                        </a:lnTo>
                        <a:lnTo>
                          <a:pt x="19366" y="251"/>
                        </a:lnTo>
                        <a:lnTo>
                          <a:pt x="18993" y="0"/>
                        </a:lnTo>
                        <a:lnTo>
                          <a:pt x="18807" y="0"/>
                        </a:lnTo>
                        <a:lnTo>
                          <a:pt x="18434" y="0"/>
                        </a:lnTo>
                        <a:lnTo>
                          <a:pt x="18062" y="251"/>
                        </a:lnTo>
                        <a:lnTo>
                          <a:pt x="17876" y="753"/>
                        </a:lnTo>
                        <a:lnTo>
                          <a:pt x="17876" y="1005"/>
                        </a:lnTo>
                        <a:lnTo>
                          <a:pt x="17876" y="1507"/>
                        </a:lnTo>
                        <a:lnTo>
                          <a:pt x="18062" y="2009"/>
                        </a:lnTo>
                        <a:lnTo>
                          <a:pt x="18248" y="2512"/>
                        </a:lnTo>
                        <a:lnTo>
                          <a:pt x="18248" y="2763"/>
                        </a:lnTo>
                        <a:lnTo>
                          <a:pt x="18062" y="3265"/>
                        </a:lnTo>
                        <a:lnTo>
                          <a:pt x="17876" y="3516"/>
                        </a:lnTo>
                        <a:lnTo>
                          <a:pt x="2234" y="16326"/>
                        </a:lnTo>
                        <a:lnTo>
                          <a:pt x="1862" y="16326"/>
                        </a:lnTo>
                        <a:lnTo>
                          <a:pt x="1676" y="16577"/>
                        </a:lnTo>
                        <a:lnTo>
                          <a:pt x="1303" y="16326"/>
                        </a:lnTo>
                        <a:lnTo>
                          <a:pt x="1117" y="16326"/>
                        </a:lnTo>
                      </a:path>
                    </a:pathLst>
                  </a:custGeom>
                  <a:solidFill>
                    <a:srgbClr val="8C5AA5"/>
                  </a:solidFill>
                  <a:ln w="18062" cap="rnd">
                    <a:solidFill>
                      <a:srgbClr val="91C8EB"/>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sp>
                <p:nvSpPr>
                  <p:cNvPr id="1308" name="Figure"/>
                  <p:cNvSpPr/>
                  <p:nvPr/>
                </p:nvSpPr>
                <p:spPr>
                  <a:xfrm>
                    <a:off x="0" y="0"/>
                    <a:ext cx="219181" cy="198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8" y="16200"/>
                        </a:moveTo>
                        <a:lnTo>
                          <a:pt x="20492" y="16200"/>
                        </a:lnTo>
                        <a:lnTo>
                          <a:pt x="20862" y="16200"/>
                        </a:lnTo>
                        <a:lnTo>
                          <a:pt x="21231" y="16445"/>
                        </a:lnTo>
                        <a:lnTo>
                          <a:pt x="21600" y="16691"/>
                        </a:lnTo>
                        <a:lnTo>
                          <a:pt x="21600" y="17182"/>
                        </a:lnTo>
                        <a:lnTo>
                          <a:pt x="21600" y="17427"/>
                        </a:lnTo>
                        <a:lnTo>
                          <a:pt x="21600" y="17918"/>
                        </a:lnTo>
                        <a:lnTo>
                          <a:pt x="21231" y="18164"/>
                        </a:lnTo>
                        <a:lnTo>
                          <a:pt x="20862" y="18409"/>
                        </a:lnTo>
                        <a:lnTo>
                          <a:pt x="20492" y="18655"/>
                        </a:lnTo>
                        <a:lnTo>
                          <a:pt x="20308" y="19145"/>
                        </a:lnTo>
                        <a:lnTo>
                          <a:pt x="20123" y="19636"/>
                        </a:lnTo>
                        <a:lnTo>
                          <a:pt x="20123" y="19882"/>
                        </a:lnTo>
                        <a:lnTo>
                          <a:pt x="20123" y="20618"/>
                        </a:lnTo>
                        <a:lnTo>
                          <a:pt x="19754" y="21109"/>
                        </a:lnTo>
                        <a:lnTo>
                          <a:pt x="19569" y="21355"/>
                        </a:lnTo>
                        <a:lnTo>
                          <a:pt x="19200" y="21600"/>
                        </a:lnTo>
                        <a:lnTo>
                          <a:pt x="18831" y="21600"/>
                        </a:lnTo>
                        <a:lnTo>
                          <a:pt x="18462" y="21600"/>
                        </a:lnTo>
                        <a:lnTo>
                          <a:pt x="18462" y="21109"/>
                        </a:lnTo>
                        <a:lnTo>
                          <a:pt x="18092" y="20618"/>
                        </a:lnTo>
                        <a:lnTo>
                          <a:pt x="18092" y="20373"/>
                        </a:lnTo>
                        <a:lnTo>
                          <a:pt x="18092" y="19882"/>
                        </a:lnTo>
                        <a:lnTo>
                          <a:pt x="18092" y="19391"/>
                        </a:lnTo>
                        <a:lnTo>
                          <a:pt x="18277" y="18900"/>
                        </a:lnTo>
                        <a:lnTo>
                          <a:pt x="18462" y="18409"/>
                        </a:lnTo>
                        <a:lnTo>
                          <a:pt x="18462" y="18164"/>
                        </a:lnTo>
                        <a:lnTo>
                          <a:pt x="18092" y="17918"/>
                        </a:lnTo>
                        <a:lnTo>
                          <a:pt x="2215" y="4909"/>
                        </a:lnTo>
                        <a:lnTo>
                          <a:pt x="1846" y="5155"/>
                        </a:lnTo>
                        <a:lnTo>
                          <a:pt x="1662" y="5400"/>
                        </a:lnTo>
                        <a:lnTo>
                          <a:pt x="1292" y="5645"/>
                        </a:lnTo>
                        <a:lnTo>
                          <a:pt x="923" y="5645"/>
                        </a:lnTo>
                        <a:lnTo>
                          <a:pt x="554" y="5645"/>
                        </a:lnTo>
                        <a:lnTo>
                          <a:pt x="185" y="5645"/>
                        </a:lnTo>
                        <a:lnTo>
                          <a:pt x="0" y="5155"/>
                        </a:lnTo>
                        <a:lnTo>
                          <a:pt x="0" y="4664"/>
                        </a:lnTo>
                        <a:lnTo>
                          <a:pt x="0" y="4173"/>
                        </a:lnTo>
                        <a:lnTo>
                          <a:pt x="0" y="3927"/>
                        </a:lnTo>
                        <a:lnTo>
                          <a:pt x="185" y="3436"/>
                        </a:lnTo>
                        <a:lnTo>
                          <a:pt x="369" y="3191"/>
                        </a:lnTo>
                        <a:lnTo>
                          <a:pt x="738" y="2945"/>
                        </a:lnTo>
                        <a:lnTo>
                          <a:pt x="1108" y="2455"/>
                        </a:lnTo>
                        <a:lnTo>
                          <a:pt x="1292" y="1964"/>
                        </a:lnTo>
                        <a:lnTo>
                          <a:pt x="1477" y="1718"/>
                        </a:lnTo>
                        <a:lnTo>
                          <a:pt x="1477" y="1227"/>
                        </a:lnTo>
                        <a:lnTo>
                          <a:pt x="1662" y="736"/>
                        </a:lnTo>
                        <a:lnTo>
                          <a:pt x="1846" y="245"/>
                        </a:lnTo>
                        <a:lnTo>
                          <a:pt x="2031" y="245"/>
                        </a:lnTo>
                        <a:lnTo>
                          <a:pt x="2400" y="0"/>
                        </a:lnTo>
                        <a:lnTo>
                          <a:pt x="2769" y="0"/>
                        </a:lnTo>
                        <a:lnTo>
                          <a:pt x="2954" y="0"/>
                        </a:lnTo>
                        <a:lnTo>
                          <a:pt x="3323" y="245"/>
                        </a:lnTo>
                        <a:lnTo>
                          <a:pt x="3508" y="736"/>
                        </a:lnTo>
                        <a:lnTo>
                          <a:pt x="3508" y="1227"/>
                        </a:lnTo>
                        <a:lnTo>
                          <a:pt x="3508" y="1473"/>
                        </a:lnTo>
                        <a:lnTo>
                          <a:pt x="3323" y="1964"/>
                        </a:lnTo>
                        <a:lnTo>
                          <a:pt x="3138" y="2455"/>
                        </a:lnTo>
                        <a:lnTo>
                          <a:pt x="3138" y="2945"/>
                        </a:lnTo>
                        <a:lnTo>
                          <a:pt x="3323" y="3436"/>
                        </a:lnTo>
                        <a:lnTo>
                          <a:pt x="3508" y="3436"/>
                        </a:lnTo>
                        <a:lnTo>
                          <a:pt x="19200" y="16445"/>
                        </a:lnTo>
                        <a:lnTo>
                          <a:pt x="19569" y="16445"/>
                        </a:lnTo>
                        <a:lnTo>
                          <a:pt x="19754" y="16445"/>
                        </a:lnTo>
                        <a:lnTo>
                          <a:pt x="20123" y="16200"/>
                        </a:lnTo>
                        <a:lnTo>
                          <a:pt x="20308" y="16200"/>
                        </a:lnTo>
                      </a:path>
                    </a:pathLst>
                  </a:custGeom>
                  <a:solidFill>
                    <a:srgbClr val="8C5AA5"/>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nvGrpSpPr>
                <p:cNvPr id="1316" name="Grouper"/>
                <p:cNvGrpSpPr/>
                <p:nvPr/>
              </p:nvGrpSpPr>
              <p:grpSpPr>
                <a:xfrm>
                  <a:off x="58074" y="0"/>
                  <a:ext cx="119895" cy="69996"/>
                  <a:chOff x="0" y="0"/>
                  <a:chExt cx="119893" cy="69995"/>
                </a:xfrm>
              </p:grpSpPr>
              <p:grpSp>
                <p:nvGrpSpPr>
                  <p:cNvPr id="1312" name="Grouper"/>
                  <p:cNvGrpSpPr/>
                  <p:nvPr/>
                </p:nvGrpSpPr>
                <p:grpSpPr>
                  <a:xfrm>
                    <a:off x="59946" y="3"/>
                    <a:ext cx="59948" cy="69992"/>
                    <a:chOff x="0" y="0"/>
                    <a:chExt cx="59946" cy="69991"/>
                  </a:xfrm>
                </p:grpSpPr>
                <p:sp>
                  <p:nvSpPr>
                    <p:cNvPr id="1310" name="Figure"/>
                    <p:cNvSpPr/>
                    <p:nvPr/>
                  </p:nvSpPr>
                  <p:spPr>
                    <a:xfrm>
                      <a:off x="0" y="-1"/>
                      <a:ext cx="59947" cy="69992"/>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0" y="11"/>
                          </a:moveTo>
                          <a:cubicBezTo>
                            <a:pt x="224" y="3"/>
                            <a:pt x="449" y="-1"/>
                            <a:pt x="674" y="0"/>
                          </a:cubicBezTo>
                          <a:cubicBezTo>
                            <a:pt x="12231" y="0"/>
                            <a:pt x="21600" y="9670"/>
                            <a:pt x="21600" y="21599"/>
                          </a:cubicBezTo>
                          <a:lnTo>
                            <a:pt x="674" y="21599"/>
                          </a:lnTo>
                          <a:close/>
                        </a:path>
                      </a:pathLst>
                    </a:custGeom>
                    <a:solidFill>
                      <a:srgbClr val="8C5AA5"/>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11" name="Ligne"/>
                    <p:cNvSpPr/>
                    <p:nvPr/>
                  </p:nvSpPr>
                  <p:spPr>
                    <a:xfrm>
                      <a:off x="0" y="-1"/>
                      <a:ext cx="59947" cy="69992"/>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0" y="11"/>
                          </a:moveTo>
                          <a:cubicBezTo>
                            <a:pt x="224" y="3"/>
                            <a:pt x="449" y="-1"/>
                            <a:pt x="674" y="0"/>
                          </a:cubicBezTo>
                          <a:cubicBezTo>
                            <a:pt x="12231" y="0"/>
                            <a:pt x="21600" y="9670"/>
                            <a:pt x="21600" y="21599"/>
                          </a:cubicBezTo>
                        </a:path>
                      </a:pathLst>
                    </a:custGeom>
                    <a:solidFill>
                      <a:srgbClr val="000000">
                        <a:alpha val="0"/>
                      </a:srgbClr>
                    </a:solidFill>
                    <a:ln w="18062" cap="rnd">
                      <a:solidFill>
                        <a:srgbClr val="91C8EB"/>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grpSp>
              <p:grpSp>
                <p:nvGrpSpPr>
                  <p:cNvPr id="1315" name="Grouper"/>
                  <p:cNvGrpSpPr/>
                  <p:nvPr/>
                </p:nvGrpSpPr>
                <p:grpSpPr>
                  <a:xfrm>
                    <a:off x="-1" y="0"/>
                    <a:ext cx="59948" cy="69996"/>
                    <a:chOff x="0" y="0"/>
                    <a:chExt cx="59946" cy="69995"/>
                  </a:xfrm>
                </p:grpSpPr>
                <p:sp>
                  <p:nvSpPr>
                    <p:cNvPr id="1313" name="Figure"/>
                    <p:cNvSpPr/>
                    <p:nvPr/>
                  </p:nvSpPr>
                  <p:spPr>
                    <a:xfrm>
                      <a:off x="0" y="0"/>
                      <a:ext cx="59947" cy="69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904"/>
                          </a:moveTo>
                          <a:cubicBezTo>
                            <a:pt x="367" y="9506"/>
                            <a:pt x="9527" y="356"/>
                            <a:pt x="20924" y="0"/>
                          </a:cubicBezTo>
                          <a:lnTo>
                            <a:pt x="21600" y="21600"/>
                          </a:lnTo>
                          <a:close/>
                        </a:path>
                      </a:pathLst>
                    </a:custGeom>
                    <a:solidFill>
                      <a:srgbClr val="8C5AA5"/>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14" name="Ligne"/>
                    <p:cNvSpPr/>
                    <p:nvPr/>
                  </p:nvSpPr>
                  <p:spPr>
                    <a:xfrm>
                      <a:off x="0" y="0"/>
                      <a:ext cx="58070" cy="67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79" y="9823"/>
                            <a:pt x="9835" y="368"/>
                            <a:pt x="21600" y="0"/>
                          </a:cubicBezTo>
                        </a:path>
                      </a:pathLst>
                    </a:custGeom>
                    <a:solidFill>
                      <a:srgbClr val="000000">
                        <a:alpha val="0"/>
                      </a:srgbClr>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grpSp>
              <p:nvGrpSpPr>
                <p:cNvPr id="1319" name="Grouper"/>
                <p:cNvGrpSpPr/>
                <p:nvPr/>
              </p:nvGrpSpPr>
              <p:grpSpPr>
                <a:xfrm>
                  <a:off x="58073" y="67734"/>
                  <a:ext cx="16861" cy="45159"/>
                  <a:chOff x="0" y="0"/>
                  <a:chExt cx="16860" cy="45157"/>
                </a:xfrm>
              </p:grpSpPr>
              <p:sp>
                <p:nvSpPr>
                  <p:cNvPr id="1317" name="Figure"/>
                  <p:cNvSpPr/>
                  <p:nvPr/>
                </p:nvSpPr>
                <p:spPr>
                  <a:xfrm>
                    <a:off x="-1" y="0"/>
                    <a:ext cx="16862" cy="45158"/>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16665" y="21600"/>
                        </a:moveTo>
                        <a:cubicBezTo>
                          <a:pt x="6903" y="19475"/>
                          <a:pt x="0" y="11398"/>
                          <a:pt x="0" y="2098"/>
                        </a:cubicBezTo>
                        <a:cubicBezTo>
                          <a:pt x="-1" y="1397"/>
                          <a:pt x="39" y="697"/>
                          <a:pt x="118" y="0"/>
                        </a:cubicBezTo>
                        <a:lnTo>
                          <a:pt x="21599" y="2098"/>
                        </a:lnTo>
                        <a:close/>
                      </a:path>
                    </a:pathLst>
                  </a:custGeom>
                  <a:solidFill>
                    <a:srgbClr val="8C5AA5"/>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18" name="Ligne"/>
                  <p:cNvSpPr/>
                  <p:nvPr/>
                </p:nvSpPr>
                <p:spPr>
                  <a:xfrm>
                    <a:off x="-1" y="0"/>
                    <a:ext cx="13010" cy="45158"/>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599" y="21600"/>
                        </a:moveTo>
                        <a:cubicBezTo>
                          <a:pt x="8946" y="19475"/>
                          <a:pt x="0" y="11398"/>
                          <a:pt x="0" y="2098"/>
                        </a:cubicBezTo>
                        <a:cubicBezTo>
                          <a:pt x="-1" y="1397"/>
                          <a:pt x="51" y="697"/>
                          <a:pt x="153" y="0"/>
                        </a:cubicBezTo>
                      </a:path>
                    </a:pathLst>
                  </a:custGeom>
                  <a:solidFill>
                    <a:srgbClr val="000000">
                      <a:alpha val="0"/>
                    </a:srgbClr>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nvGrpSpPr>
                <p:cNvPr id="1322" name="Grouper"/>
                <p:cNvGrpSpPr/>
                <p:nvPr/>
              </p:nvGrpSpPr>
              <p:grpSpPr>
                <a:xfrm>
                  <a:off x="159234" y="65478"/>
                  <a:ext cx="18734" cy="47415"/>
                  <a:chOff x="0" y="0"/>
                  <a:chExt cx="18733" cy="47413"/>
                </a:xfrm>
              </p:grpSpPr>
              <p:sp>
                <p:nvSpPr>
                  <p:cNvPr id="1320" name="Figure"/>
                  <p:cNvSpPr/>
                  <p:nvPr/>
                </p:nvSpPr>
                <p:spPr>
                  <a:xfrm>
                    <a:off x="0" y="0"/>
                    <a:ext cx="18734" cy="47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0"/>
                        </a:moveTo>
                        <a:cubicBezTo>
                          <a:pt x="21589" y="382"/>
                          <a:pt x="21600" y="765"/>
                          <a:pt x="21600" y="1149"/>
                        </a:cubicBezTo>
                        <a:cubicBezTo>
                          <a:pt x="21600" y="12443"/>
                          <a:pt x="12935" y="21600"/>
                          <a:pt x="2248" y="21600"/>
                        </a:cubicBezTo>
                        <a:cubicBezTo>
                          <a:pt x="1496" y="21600"/>
                          <a:pt x="745" y="21554"/>
                          <a:pt x="0" y="21461"/>
                        </a:cubicBezTo>
                        <a:lnTo>
                          <a:pt x="2248" y="1149"/>
                        </a:lnTo>
                        <a:close/>
                      </a:path>
                    </a:pathLst>
                  </a:custGeom>
                  <a:solidFill>
                    <a:srgbClr val="8C5AA5"/>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21" name="Ligne"/>
                  <p:cNvSpPr/>
                  <p:nvPr/>
                </p:nvSpPr>
                <p:spPr>
                  <a:xfrm>
                    <a:off x="0" y="0"/>
                    <a:ext cx="18734" cy="47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0"/>
                        </a:moveTo>
                        <a:cubicBezTo>
                          <a:pt x="21589" y="382"/>
                          <a:pt x="21600" y="765"/>
                          <a:pt x="21600" y="1149"/>
                        </a:cubicBezTo>
                        <a:cubicBezTo>
                          <a:pt x="21600" y="12443"/>
                          <a:pt x="12935" y="21600"/>
                          <a:pt x="2248" y="21600"/>
                        </a:cubicBezTo>
                        <a:cubicBezTo>
                          <a:pt x="1496" y="21600"/>
                          <a:pt x="745" y="21554"/>
                          <a:pt x="0" y="21461"/>
                        </a:cubicBezTo>
                      </a:path>
                    </a:pathLst>
                  </a:custGeom>
                  <a:solidFill>
                    <a:srgbClr val="000000">
                      <a:alpha val="0"/>
                    </a:srgbClr>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nvGrpSpPr>
                <p:cNvPr id="1327" name="Grouper"/>
                <p:cNvGrpSpPr/>
                <p:nvPr/>
              </p:nvGrpSpPr>
              <p:grpSpPr>
                <a:xfrm>
                  <a:off x="63694" y="81283"/>
                  <a:ext cx="103035" cy="124179"/>
                  <a:chOff x="0" y="0"/>
                  <a:chExt cx="103034" cy="124177"/>
                </a:xfrm>
              </p:grpSpPr>
              <p:grpSp>
                <p:nvGrpSpPr>
                  <p:cNvPr id="1325" name="Grouper"/>
                  <p:cNvGrpSpPr/>
                  <p:nvPr/>
                </p:nvGrpSpPr>
                <p:grpSpPr>
                  <a:xfrm>
                    <a:off x="-1" y="-1"/>
                    <a:ext cx="103036" cy="119664"/>
                    <a:chOff x="0" y="0"/>
                    <a:chExt cx="103034" cy="119662"/>
                  </a:xfrm>
                </p:grpSpPr>
                <p:sp>
                  <p:nvSpPr>
                    <p:cNvPr id="1323" name="Ligne"/>
                    <p:cNvSpPr/>
                    <p:nvPr/>
                  </p:nvSpPr>
                  <p:spPr>
                    <a:xfrm>
                      <a:off x="0" y="0"/>
                      <a:ext cx="59947" cy="11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5" y="0"/>
                          </a:moveTo>
                          <a:lnTo>
                            <a:pt x="2025" y="408"/>
                          </a:lnTo>
                          <a:lnTo>
                            <a:pt x="2700" y="815"/>
                          </a:lnTo>
                          <a:lnTo>
                            <a:pt x="2700" y="1630"/>
                          </a:lnTo>
                          <a:lnTo>
                            <a:pt x="2700" y="2038"/>
                          </a:lnTo>
                          <a:lnTo>
                            <a:pt x="2700" y="2853"/>
                          </a:lnTo>
                          <a:lnTo>
                            <a:pt x="2700" y="3668"/>
                          </a:lnTo>
                          <a:lnTo>
                            <a:pt x="2700" y="4075"/>
                          </a:lnTo>
                          <a:lnTo>
                            <a:pt x="2025" y="4891"/>
                          </a:lnTo>
                          <a:lnTo>
                            <a:pt x="1350" y="5298"/>
                          </a:lnTo>
                          <a:lnTo>
                            <a:pt x="675" y="6113"/>
                          </a:lnTo>
                          <a:lnTo>
                            <a:pt x="675" y="6928"/>
                          </a:lnTo>
                          <a:lnTo>
                            <a:pt x="0" y="7336"/>
                          </a:lnTo>
                          <a:lnTo>
                            <a:pt x="0" y="8151"/>
                          </a:lnTo>
                          <a:lnTo>
                            <a:pt x="0" y="8966"/>
                          </a:lnTo>
                          <a:lnTo>
                            <a:pt x="0" y="9374"/>
                          </a:lnTo>
                          <a:lnTo>
                            <a:pt x="0" y="10189"/>
                          </a:lnTo>
                          <a:lnTo>
                            <a:pt x="0" y="10596"/>
                          </a:lnTo>
                          <a:lnTo>
                            <a:pt x="0" y="11411"/>
                          </a:lnTo>
                          <a:lnTo>
                            <a:pt x="675" y="12226"/>
                          </a:lnTo>
                          <a:lnTo>
                            <a:pt x="1350" y="12634"/>
                          </a:lnTo>
                          <a:lnTo>
                            <a:pt x="2025" y="13449"/>
                          </a:lnTo>
                          <a:lnTo>
                            <a:pt x="2700" y="13857"/>
                          </a:lnTo>
                          <a:lnTo>
                            <a:pt x="4050" y="14672"/>
                          </a:lnTo>
                          <a:lnTo>
                            <a:pt x="4725" y="15487"/>
                          </a:lnTo>
                          <a:lnTo>
                            <a:pt x="6075" y="15894"/>
                          </a:lnTo>
                          <a:lnTo>
                            <a:pt x="6075" y="16302"/>
                          </a:lnTo>
                          <a:lnTo>
                            <a:pt x="6750" y="17117"/>
                          </a:lnTo>
                          <a:lnTo>
                            <a:pt x="7425" y="17525"/>
                          </a:lnTo>
                          <a:lnTo>
                            <a:pt x="8775" y="18340"/>
                          </a:lnTo>
                          <a:lnTo>
                            <a:pt x="9450" y="19155"/>
                          </a:lnTo>
                          <a:lnTo>
                            <a:pt x="10125" y="19562"/>
                          </a:lnTo>
                          <a:lnTo>
                            <a:pt x="10800" y="20377"/>
                          </a:lnTo>
                          <a:lnTo>
                            <a:pt x="11475" y="20377"/>
                          </a:lnTo>
                          <a:lnTo>
                            <a:pt x="13500" y="20785"/>
                          </a:lnTo>
                          <a:lnTo>
                            <a:pt x="14850" y="20785"/>
                          </a:lnTo>
                          <a:lnTo>
                            <a:pt x="16200" y="21192"/>
                          </a:lnTo>
                          <a:lnTo>
                            <a:pt x="17550" y="21192"/>
                          </a:lnTo>
                          <a:lnTo>
                            <a:pt x="18900" y="21600"/>
                          </a:lnTo>
                          <a:lnTo>
                            <a:pt x="20250" y="21600"/>
                          </a:lnTo>
                          <a:lnTo>
                            <a:pt x="21600" y="21600"/>
                          </a:lnTo>
                        </a:path>
                      </a:pathLst>
                    </a:custGeom>
                    <a:solidFill>
                      <a:srgbClr val="8C5AA5"/>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sp>
                  <p:nvSpPr>
                    <p:cNvPr id="1324" name="Ligne"/>
                    <p:cNvSpPr/>
                    <p:nvPr/>
                  </p:nvSpPr>
                  <p:spPr>
                    <a:xfrm>
                      <a:off x="43087" y="0"/>
                      <a:ext cx="59948" cy="11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0" y="0"/>
                          </a:moveTo>
                          <a:lnTo>
                            <a:pt x="18900" y="408"/>
                          </a:lnTo>
                          <a:lnTo>
                            <a:pt x="18225" y="815"/>
                          </a:lnTo>
                          <a:lnTo>
                            <a:pt x="18225" y="1630"/>
                          </a:lnTo>
                          <a:lnTo>
                            <a:pt x="18225" y="2038"/>
                          </a:lnTo>
                          <a:lnTo>
                            <a:pt x="18225" y="2853"/>
                          </a:lnTo>
                          <a:lnTo>
                            <a:pt x="18225" y="3668"/>
                          </a:lnTo>
                          <a:lnTo>
                            <a:pt x="18225" y="4075"/>
                          </a:lnTo>
                          <a:lnTo>
                            <a:pt x="18900" y="4891"/>
                          </a:lnTo>
                          <a:lnTo>
                            <a:pt x="19575" y="5298"/>
                          </a:lnTo>
                          <a:lnTo>
                            <a:pt x="20250" y="6113"/>
                          </a:lnTo>
                          <a:lnTo>
                            <a:pt x="20250" y="6928"/>
                          </a:lnTo>
                          <a:lnTo>
                            <a:pt x="20925" y="7336"/>
                          </a:lnTo>
                          <a:lnTo>
                            <a:pt x="20925" y="8151"/>
                          </a:lnTo>
                          <a:lnTo>
                            <a:pt x="21600" y="8966"/>
                          </a:lnTo>
                          <a:lnTo>
                            <a:pt x="21600" y="9374"/>
                          </a:lnTo>
                          <a:lnTo>
                            <a:pt x="21600" y="10189"/>
                          </a:lnTo>
                          <a:lnTo>
                            <a:pt x="21600" y="10596"/>
                          </a:lnTo>
                          <a:lnTo>
                            <a:pt x="20925" y="11411"/>
                          </a:lnTo>
                          <a:lnTo>
                            <a:pt x="20250" y="12226"/>
                          </a:lnTo>
                          <a:lnTo>
                            <a:pt x="19575" y="12634"/>
                          </a:lnTo>
                          <a:lnTo>
                            <a:pt x="18900" y="13449"/>
                          </a:lnTo>
                          <a:lnTo>
                            <a:pt x="18225" y="13857"/>
                          </a:lnTo>
                          <a:lnTo>
                            <a:pt x="16875" y="14672"/>
                          </a:lnTo>
                          <a:lnTo>
                            <a:pt x="16200" y="15487"/>
                          </a:lnTo>
                          <a:lnTo>
                            <a:pt x="14850" y="15894"/>
                          </a:lnTo>
                          <a:lnTo>
                            <a:pt x="14850" y="16302"/>
                          </a:lnTo>
                          <a:lnTo>
                            <a:pt x="14175" y="17117"/>
                          </a:lnTo>
                          <a:lnTo>
                            <a:pt x="13500" y="17525"/>
                          </a:lnTo>
                          <a:lnTo>
                            <a:pt x="12150" y="18340"/>
                          </a:lnTo>
                          <a:lnTo>
                            <a:pt x="11475" y="19155"/>
                          </a:lnTo>
                          <a:lnTo>
                            <a:pt x="10800" y="19562"/>
                          </a:lnTo>
                          <a:lnTo>
                            <a:pt x="10125" y="20377"/>
                          </a:lnTo>
                          <a:lnTo>
                            <a:pt x="9450" y="20377"/>
                          </a:lnTo>
                          <a:lnTo>
                            <a:pt x="7425" y="20785"/>
                          </a:lnTo>
                          <a:lnTo>
                            <a:pt x="6075" y="20785"/>
                          </a:lnTo>
                          <a:lnTo>
                            <a:pt x="4725" y="21192"/>
                          </a:lnTo>
                          <a:lnTo>
                            <a:pt x="3375" y="21192"/>
                          </a:lnTo>
                          <a:lnTo>
                            <a:pt x="2025" y="21600"/>
                          </a:lnTo>
                          <a:lnTo>
                            <a:pt x="675" y="21600"/>
                          </a:lnTo>
                          <a:lnTo>
                            <a:pt x="0" y="21600"/>
                          </a:lnTo>
                        </a:path>
                      </a:pathLst>
                    </a:custGeom>
                    <a:solidFill>
                      <a:srgbClr val="8C5AA5"/>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sp>
                <p:nvSpPr>
                  <p:cNvPr id="1326" name="Ligne"/>
                  <p:cNvSpPr/>
                  <p:nvPr/>
                </p:nvSpPr>
                <p:spPr>
                  <a:xfrm>
                    <a:off x="14986" y="88053"/>
                    <a:ext cx="65568" cy="36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1234" y="10800"/>
                        </a:lnTo>
                        <a:lnTo>
                          <a:pt x="2469" y="10800"/>
                        </a:lnTo>
                        <a:lnTo>
                          <a:pt x="3703" y="10800"/>
                        </a:lnTo>
                        <a:lnTo>
                          <a:pt x="4937" y="10800"/>
                        </a:lnTo>
                        <a:lnTo>
                          <a:pt x="6171" y="10800"/>
                        </a:lnTo>
                        <a:lnTo>
                          <a:pt x="6789" y="21600"/>
                        </a:lnTo>
                        <a:lnTo>
                          <a:pt x="8023" y="21600"/>
                        </a:lnTo>
                        <a:lnTo>
                          <a:pt x="9257" y="21600"/>
                        </a:lnTo>
                        <a:lnTo>
                          <a:pt x="10491" y="21600"/>
                        </a:lnTo>
                        <a:lnTo>
                          <a:pt x="11726" y="21600"/>
                        </a:lnTo>
                        <a:lnTo>
                          <a:pt x="12960" y="21600"/>
                        </a:lnTo>
                        <a:lnTo>
                          <a:pt x="13577" y="21600"/>
                        </a:lnTo>
                        <a:lnTo>
                          <a:pt x="14194" y="21600"/>
                        </a:lnTo>
                        <a:lnTo>
                          <a:pt x="15429" y="21600"/>
                        </a:lnTo>
                        <a:lnTo>
                          <a:pt x="16663" y="21600"/>
                        </a:lnTo>
                        <a:lnTo>
                          <a:pt x="17897" y="21600"/>
                        </a:lnTo>
                        <a:lnTo>
                          <a:pt x="19131" y="10800"/>
                        </a:lnTo>
                        <a:lnTo>
                          <a:pt x="20366" y="10800"/>
                        </a:lnTo>
                        <a:lnTo>
                          <a:pt x="21600" y="10800"/>
                        </a:lnTo>
                      </a:path>
                    </a:pathLst>
                  </a:custGeom>
                  <a:solidFill>
                    <a:srgbClr val="8C5AA5"/>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sp>
              <p:nvSpPr>
                <p:cNvPr id="1328" name="Figure"/>
                <p:cNvSpPr/>
                <p:nvPr/>
              </p:nvSpPr>
              <p:spPr>
                <a:xfrm>
                  <a:off x="78680" y="106119"/>
                  <a:ext cx="73061" cy="65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97" y="21600"/>
                      </a:lnTo>
                      <a:lnTo>
                        <a:pt x="16203" y="21600"/>
                      </a:lnTo>
                      <a:lnTo>
                        <a:pt x="21600" y="0"/>
                      </a:lnTo>
                      <a:close/>
                    </a:path>
                  </a:pathLst>
                </a:custGeom>
                <a:solidFill>
                  <a:srgbClr val="8C5AA5"/>
                </a:solidFill>
                <a:ln w="9525" cap="flat">
                  <a:noFill/>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1329" name="Triangle"/>
                <p:cNvSpPr/>
                <p:nvPr/>
              </p:nvSpPr>
              <p:spPr>
                <a:xfrm>
                  <a:off x="118019" y="115151"/>
                  <a:ext cx="16860" cy="20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6" y="0"/>
                      </a:lnTo>
                      <a:lnTo>
                        <a:pt x="21600" y="21600"/>
                      </a:lnTo>
                      <a:close/>
                    </a:path>
                  </a:pathLst>
                </a:custGeom>
                <a:solidFill>
                  <a:srgbClr val="8C5AA5"/>
                </a:solidFill>
                <a:ln w="18062"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1330" name="Figure"/>
                <p:cNvSpPr/>
                <p:nvPr/>
              </p:nvSpPr>
              <p:spPr>
                <a:xfrm>
                  <a:off x="133007" y="90314"/>
                  <a:ext cx="16860" cy="18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10800" y="21600"/>
                        <a:pt x="10800" y="21600"/>
                        <a:pt x="10800" y="21600"/>
                      </a:cubicBezTo>
                      <a:lnTo>
                        <a:pt x="10800" y="21600"/>
                      </a:lnTo>
                      <a:cubicBezTo>
                        <a:pt x="4835" y="21600"/>
                        <a:pt x="0" y="16765"/>
                        <a:pt x="0" y="10800"/>
                      </a:cubicBezTo>
                      <a:close/>
                    </a:path>
                  </a:pathLst>
                </a:custGeom>
                <a:solidFill>
                  <a:srgbClr val="8C5AA5"/>
                </a:solidFill>
                <a:ln w="18062" cap="flat">
                  <a:solidFill>
                    <a:srgbClr val="91C8EB"/>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sp>
              <p:nvSpPr>
                <p:cNvPr id="1331" name="Figure"/>
                <p:cNvSpPr/>
                <p:nvPr/>
              </p:nvSpPr>
              <p:spPr>
                <a:xfrm>
                  <a:off x="91793" y="90314"/>
                  <a:ext cx="16860" cy="18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10800" y="21600"/>
                        <a:pt x="10800" y="21600"/>
                        <a:pt x="10800" y="21600"/>
                      </a:cubicBezTo>
                      <a:lnTo>
                        <a:pt x="10800" y="21600"/>
                      </a:lnTo>
                      <a:cubicBezTo>
                        <a:pt x="4835" y="21600"/>
                        <a:pt x="0" y="16765"/>
                        <a:pt x="0" y="10800"/>
                      </a:cubicBezTo>
                      <a:close/>
                    </a:path>
                  </a:pathLst>
                </a:custGeom>
                <a:solidFill>
                  <a:srgbClr val="8C5AA5"/>
                </a:solidFill>
                <a:ln w="18062" cap="flat">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pic>
            <p:nvPicPr>
              <p:cNvPr id="1333" name="image68.pdf" descr="image68.pdf"/>
              <p:cNvPicPr>
                <a:picLocks noChangeAspect="1"/>
              </p:cNvPicPr>
              <p:nvPr/>
            </p:nvPicPr>
            <p:blipFill>
              <a:blip r:embed="rId7">
                <a:extLst/>
              </a:blip>
              <a:stretch>
                <a:fillRect/>
              </a:stretch>
            </p:blipFill>
            <p:spPr>
              <a:xfrm>
                <a:off x="0" y="2054578"/>
                <a:ext cx="2618929" cy="1316286"/>
              </a:xfrm>
              <a:prstGeom prst="rect">
                <a:avLst/>
              </a:prstGeom>
              <a:ln w="12700" cap="flat">
                <a:noFill/>
                <a:miter lim="400000"/>
              </a:ln>
              <a:effectLst/>
            </p:spPr>
          </p:pic>
          <p:sp>
            <p:nvSpPr>
              <p:cNvPr id="1334" name="mg"/>
              <p:cNvSpPr txBox="1"/>
              <p:nvPr/>
            </p:nvSpPr>
            <p:spPr>
              <a:xfrm>
                <a:off x="269760" y="955039"/>
                <a:ext cx="866987" cy="614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algn="l" defTabSz="1300480">
                  <a:defRPr b="1" sz="3128">
                    <a:solidFill>
                      <a:srgbClr val="91C8EB"/>
                    </a:solidFill>
                    <a:effectLst>
                      <a:outerShdw sx="100000" sy="100000" kx="0" ky="0" algn="b" rotWithShape="0" blurRad="38100" dist="38100" dir="2700000">
                        <a:srgbClr val="C0C0C0"/>
                      </a:outerShdw>
                    </a:effectLst>
                    <a:uFill>
                      <a:solidFill>
                        <a:srgbClr val="91C8EB"/>
                      </a:solidFill>
                    </a:uFill>
                    <a:latin typeface="Arial"/>
                    <a:ea typeface="Arial"/>
                    <a:cs typeface="Arial"/>
                    <a:sym typeface="Arial"/>
                  </a:defRPr>
                </a:lvl1pPr>
              </a:lstStyle>
              <a:p>
                <a:pPr>
                  <a:defRPr b="0" sz="3413">
                    <a:effectLst/>
                  </a:defRPr>
                </a:pPr>
                <a:r>
                  <a:rPr b="1" sz="3128">
                    <a:effectLst>
                      <a:outerShdw sx="100000" sy="100000" kx="0" ky="0" algn="b" rotWithShape="0" blurRad="38100" dist="38100" dir="2700000">
                        <a:srgbClr val="C0C0C0"/>
                      </a:outerShdw>
                    </a:effectLst>
                  </a:rPr>
                  <a:t>mg</a:t>
                </a:r>
              </a:p>
            </p:txBody>
          </p:sp>
          <p:sp>
            <p:nvSpPr>
              <p:cNvPr id="1335" name="kg"/>
              <p:cNvSpPr txBox="1"/>
              <p:nvPr/>
            </p:nvSpPr>
            <p:spPr>
              <a:xfrm>
                <a:off x="2311700" y="975360"/>
                <a:ext cx="734661" cy="6141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algn="l" defTabSz="1300480">
                  <a:defRPr b="1" sz="3128">
                    <a:solidFill>
                      <a:srgbClr val="91C8EB"/>
                    </a:solidFill>
                    <a:effectLst>
                      <a:outerShdw sx="100000" sy="100000" kx="0" ky="0" algn="b" rotWithShape="0" blurRad="38100" dist="38100" dir="2700000">
                        <a:srgbClr val="C0C0C0"/>
                      </a:outerShdw>
                    </a:effectLst>
                    <a:uFill>
                      <a:solidFill>
                        <a:srgbClr val="91C8EB"/>
                      </a:solidFill>
                    </a:uFill>
                    <a:latin typeface="Arial"/>
                    <a:ea typeface="Arial"/>
                    <a:cs typeface="Arial"/>
                    <a:sym typeface="Arial"/>
                  </a:defRPr>
                </a:lvl1pPr>
              </a:lstStyle>
              <a:p>
                <a:pPr>
                  <a:defRPr b="0" sz="3413">
                    <a:effectLst/>
                  </a:defRPr>
                </a:pPr>
                <a:r>
                  <a:rPr b="1" sz="3128">
                    <a:effectLst>
                      <a:outerShdw sx="100000" sy="100000" kx="0" ky="0" algn="b" rotWithShape="0" blurRad="38100" dist="38100" dir="2700000">
                        <a:srgbClr val="C0C0C0"/>
                      </a:outerShdw>
                    </a:effectLst>
                  </a:rPr>
                  <a:t>kg</a:t>
                </a:r>
              </a:p>
            </p:txBody>
          </p:sp>
        </p:grpSp>
      </p:grpSp>
      <p:grpSp>
        <p:nvGrpSpPr>
          <p:cNvPr id="1375" name="Grouper"/>
          <p:cNvGrpSpPr/>
          <p:nvPr/>
        </p:nvGrpSpPr>
        <p:grpSpPr>
          <a:xfrm>
            <a:off x="1499164" y="6967502"/>
            <a:ext cx="2798798" cy="2424554"/>
            <a:chOff x="0" y="0"/>
            <a:chExt cx="2798797" cy="2424552"/>
          </a:xfrm>
        </p:grpSpPr>
        <p:grpSp>
          <p:nvGrpSpPr>
            <p:cNvPr id="1343" name="Grouper"/>
            <p:cNvGrpSpPr/>
            <p:nvPr/>
          </p:nvGrpSpPr>
          <p:grpSpPr>
            <a:xfrm>
              <a:off x="1420142" y="1219199"/>
              <a:ext cx="1286634" cy="1205354"/>
              <a:chOff x="0" y="0"/>
              <a:chExt cx="1286633" cy="1205353"/>
            </a:xfrm>
          </p:grpSpPr>
          <p:sp>
            <p:nvSpPr>
              <p:cNvPr id="1338" name="Figure"/>
              <p:cNvSpPr/>
              <p:nvPr/>
            </p:nvSpPr>
            <p:spPr>
              <a:xfrm>
                <a:off x="0" y="864988"/>
                <a:ext cx="1286634" cy="340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3870" y="0"/>
                    </a:lnTo>
                    <a:lnTo>
                      <a:pt x="0" y="0"/>
                    </a:lnTo>
                    <a:lnTo>
                      <a:pt x="4165" y="21600"/>
                    </a:lnTo>
                    <a:lnTo>
                      <a:pt x="21600" y="21600"/>
                    </a:lnTo>
                  </a:path>
                </a:pathLst>
              </a:custGeom>
              <a:solidFill>
                <a:srgbClr val="CCECFF"/>
              </a:solidFill>
              <a:ln w="18062" cap="rnd">
                <a:solidFill>
                  <a:srgbClr val="000000"/>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sp>
            <p:nvSpPr>
              <p:cNvPr id="1339" name="Figure"/>
              <p:cNvSpPr/>
              <p:nvPr/>
            </p:nvSpPr>
            <p:spPr>
              <a:xfrm>
                <a:off x="828765" y="0"/>
                <a:ext cx="457869" cy="12053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5"/>
                    </a:moveTo>
                    <a:lnTo>
                      <a:pt x="0" y="0"/>
                    </a:lnTo>
                    <a:lnTo>
                      <a:pt x="0" y="15546"/>
                    </a:lnTo>
                    <a:lnTo>
                      <a:pt x="21600" y="21600"/>
                    </a:lnTo>
                    <a:lnTo>
                      <a:pt x="21600" y="2155"/>
                    </a:lnTo>
                  </a:path>
                </a:pathLst>
              </a:custGeom>
              <a:solidFill>
                <a:srgbClr val="CCECFF"/>
              </a:solidFill>
              <a:ln w="18062" cap="rnd">
                <a:solidFill>
                  <a:srgbClr val="000000"/>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sp>
            <p:nvSpPr>
              <p:cNvPr id="1340" name="Figure"/>
              <p:cNvSpPr/>
              <p:nvPr/>
            </p:nvSpPr>
            <p:spPr>
              <a:xfrm>
                <a:off x="0" y="0"/>
                <a:ext cx="1286634" cy="122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65" y="21600"/>
                    </a:moveTo>
                    <a:lnTo>
                      <a:pt x="0" y="0"/>
                    </a:lnTo>
                    <a:lnTo>
                      <a:pt x="13870" y="0"/>
                    </a:lnTo>
                    <a:lnTo>
                      <a:pt x="21600" y="21600"/>
                    </a:lnTo>
                    <a:lnTo>
                      <a:pt x="4165" y="21600"/>
                    </a:lnTo>
                  </a:path>
                </a:pathLst>
              </a:custGeom>
              <a:solidFill>
                <a:srgbClr val="CCECFF"/>
              </a:solidFill>
              <a:ln w="18062" cap="rnd">
                <a:solidFill>
                  <a:srgbClr val="000000"/>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sp>
            <p:nvSpPr>
              <p:cNvPr id="1341" name="Figure"/>
              <p:cNvSpPr/>
              <p:nvPr/>
            </p:nvSpPr>
            <p:spPr>
              <a:xfrm>
                <a:off x="0" y="0"/>
                <a:ext cx="245561" cy="12053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5546"/>
                    </a:lnTo>
                    <a:lnTo>
                      <a:pt x="0" y="0"/>
                    </a:lnTo>
                    <a:lnTo>
                      <a:pt x="21600" y="2155"/>
                    </a:lnTo>
                    <a:lnTo>
                      <a:pt x="21600" y="21600"/>
                    </a:lnTo>
                  </a:path>
                </a:pathLst>
              </a:custGeom>
              <a:solidFill>
                <a:srgbClr val="CCECFF"/>
              </a:solidFill>
              <a:ln w="18062" cap="rnd">
                <a:solidFill>
                  <a:srgbClr val="000000"/>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sp>
            <p:nvSpPr>
              <p:cNvPr id="1342" name="Rectangle"/>
              <p:cNvSpPr/>
              <p:nvPr/>
            </p:nvSpPr>
            <p:spPr>
              <a:xfrm>
                <a:off x="245560" y="122838"/>
                <a:ext cx="1041074" cy="1082515"/>
              </a:xfrm>
              <a:prstGeom prst="rect">
                <a:avLst/>
              </a:prstGeom>
              <a:solidFill>
                <a:srgbClr val="CCECFF"/>
              </a:solidFill>
              <a:ln w="18062" cap="rnd">
                <a:solidFill>
                  <a:srgbClr val="000000"/>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sp>
          <p:nvSpPr>
            <p:cNvPr id="1344" name="Figure"/>
            <p:cNvSpPr/>
            <p:nvPr/>
          </p:nvSpPr>
          <p:spPr>
            <a:xfrm>
              <a:off x="0" y="293510"/>
              <a:ext cx="1101796" cy="873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38" y="16242"/>
                  </a:moveTo>
                  <a:lnTo>
                    <a:pt x="4249" y="16521"/>
                  </a:lnTo>
                  <a:lnTo>
                    <a:pt x="4161" y="16744"/>
                  </a:lnTo>
                  <a:lnTo>
                    <a:pt x="3984" y="16912"/>
                  </a:lnTo>
                  <a:lnTo>
                    <a:pt x="3895" y="17023"/>
                  </a:lnTo>
                  <a:lnTo>
                    <a:pt x="3762" y="17135"/>
                  </a:lnTo>
                  <a:lnTo>
                    <a:pt x="3585" y="17191"/>
                  </a:lnTo>
                  <a:lnTo>
                    <a:pt x="3408" y="17247"/>
                  </a:lnTo>
                  <a:lnTo>
                    <a:pt x="3231" y="17302"/>
                  </a:lnTo>
                  <a:lnTo>
                    <a:pt x="3098" y="17247"/>
                  </a:lnTo>
                  <a:lnTo>
                    <a:pt x="2877" y="17191"/>
                  </a:lnTo>
                  <a:lnTo>
                    <a:pt x="2700" y="17135"/>
                  </a:lnTo>
                  <a:lnTo>
                    <a:pt x="2479" y="17023"/>
                  </a:lnTo>
                  <a:lnTo>
                    <a:pt x="2346" y="16912"/>
                  </a:lnTo>
                  <a:lnTo>
                    <a:pt x="2125" y="16800"/>
                  </a:lnTo>
                  <a:lnTo>
                    <a:pt x="1903" y="16577"/>
                  </a:lnTo>
                  <a:lnTo>
                    <a:pt x="1726" y="16409"/>
                  </a:lnTo>
                  <a:lnTo>
                    <a:pt x="1593" y="16186"/>
                  </a:lnTo>
                  <a:lnTo>
                    <a:pt x="1372" y="15963"/>
                  </a:lnTo>
                  <a:lnTo>
                    <a:pt x="1195" y="15740"/>
                  </a:lnTo>
                  <a:lnTo>
                    <a:pt x="1018" y="15460"/>
                  </a:lnTo>
                  <a:lnTo>
                    <a:pt x="841" y="15181"/>
                  </a:lnTo>
                  <a:lnTo>
                    <a:pt x="752" y="14902"/>
                  </a:lnTo>
                  <a:lnTo>
                    <a:pt x="575" y="14567"/>
                  </a:lnTo>
                  <a:lnTo>
                    <a:pt x="443" y="14233"/>
                  </a:lnTo>
                  <a:lnTo>
                    <a:pt x="354" y="13898"/>
                  </a:lnTo>
                  <a:lnTo>
                    <a:pt x="221" y="13563"/>
                  </a:lnTo>
                  <a:lnTo>
                    <a:pt x="133" y="13228"/>
                  </a:lnTo>
                  <a:lnTo>
                    <a:pt x="89" y="12893"/>
                  </a:lnTo>
                  <a:lnTo>
                    <a:pt x="0" y="12502"/>
                  </a:lnTo>
                  <a:lnTo>
                    <a:pt x="0" y="12167"/>
                  </a:lnTo>
                  <a:lnTo>
                    <a:pt x="0" y="11777"/>
                  </a:lnTo>
                  <a:lnTo>
                    <a:pt x="0" y="11442"/>
                  </a:lnTo>
                  <a:lnTo>
                    <a:pt x="0" y="10716"/>
                  </a:lnTo>
                  <a:lnTo>
                    <a:pt x="89" y="10047"/>
                  </a:lnTo>
                  <a:lnTo>
                    <a:pt x="133" y="9433"/>
                  </a:lnTo>
                  <a:lnTo>
                    <a:pt x="266" y="8930"/>
                  </a:lnTo>
                  <a:lnTo>
                    <a:pt x="354" y="8428"/>
                  </a:lnTo>
                  <a:lnTo>
                    <a:pt x="531" y="8037"/>
                  </a:lnTo>
                  <a:lnTo>
                    <a:pt x="664" y="7647"/>
                  </a:lnTo>
                  <a:lnTo>
                    <a:pt x="797" y="7367"/>
                  </a:lnTo>
                  <a:lnTo>
                    <a:pt x="1018" y="7144"/>
                  </a:lnTo>
                  <a:lnTo>
                    <a:pt x="1284" y="6977"/>
                  </a:lnTo>
                  <a:lnTo>
                    <a:pt x="1549" y="6865"/>
                  </a:lnTo>
                  <a:lnTo>
                    <a:pt x="1770" y="6809"/>
                  </a:lnTo>
                  <a:lnTo>
                    <a:pt x="2125" y="6809"/>
                  </a:lnTo>
                  <a:lnTo>
                    <a:pt x="2434" y="6921"/>
                  </a:lnTo>
                  <a:lnTo>
                    <a:pt x="2789" y="7033"/>
                  </a:lnTo>
                  <a:lnTo>
                    <a:pt x="3187" y="7256"/>
                  </a:lnTo>
                  <a:lnTo>
                    <a:pt x="3187" y="7088"/>
                  </a:lnTo>
                  <a:lnTo>
                    <a:pt x="3143" y="6865"/>
                  </a:lnTo>
                  <a:lnTo>
                    <a:pt x="3143" y="6642"/>
                  </a:lnTo>
                  <a:lnTo>
                    <a:pt x="3143" y="6419"/>
                  </a:lnTo>
                  <a:lnTo>
                    <a:pt x="3143" y="6140"/>
                  </a:lnTo>
                  <a:lnTo>
                    <a:pt x="3143" y="5916"/>
                  </a:lnTo>
                  <a:lnTo>
                    <a:pt x="3187" y="5637"/>
                  </a:lnTo>
                  <a:lnTo>
                    <a:pt x="3187" y="5358"/>
                  </a:lnTo>
                  <a:lnTo>
                    <a:pt x="3231" y="5135"/>
                  </a:lnTo>
                  <a:lnTo>
                    <a:pt x="3275" y="4800"/>
                  </a:lnTo>
                  <a:lnTo>
                    <a:pt x="3364" y="4577"/>
                  </a:lnTo>
                  <a:lnTo>
                    <a:pt x="3452" y="4298"/>
                  </a:lnTo>
                  <a:lnTo>
                    <a:pt x="3541" y="4019"/>
                  </a:lnTo>
                  <a:lnTo>
                    <a:pt x="3630" y="3795"/>
                  </a:lnTo>
                  <a:lnTo>
                    <a:pt x="3762" y="3572"/>
                  </a:lnTo>
                  <a:lnTo>
                    <a:pt x="3895" y="3349"/>
                  </a:lnTo>
                  <a:lnTo>
                    <a:pt x="3984" y="3126"/>
                  </a:lnTo>
                  <a:lnTo>
                    <a:pt x="4116" y="2958"/>
                  </a:lnTo>
                  <a:lnTo>
                    <a:pt x="4293" y="2791"/>
                  </a:lnTo>
                  <a:lnTo>
                    <a:pt x="4470" y="2623"/>
                  </a:lnTo>
                  <a:lnTo>
                    <a:pt x="4648" y="2512"/>
                  </a:lnTo>
                  <a:lnTo>
                    <a:pt x="4780" y="2456"/>
                  </a:lnTo>
                  <a:lnTo>
                    <a:pt x="4957" y="2400"/>
                  </a:lnTo>
                  <a:lnTo>
                    <a:pt x="5179" y="2344"/>
                  </a:lnTo>
                  <a:lnTo>
                    <a:pt x="5400" y="2344"/>
                  </a:lnTo>
                  <a:lnTo>
                    <a:pt x="5577" y="2400"/>
                  </a:lnTo>
                  <a:lnTo>
                    <a:pt x="5798" y="2512"/>
                  </a:lnTo>
                  <a:lnTo>
                    <a:pt x="6020" y="2623"/>
                  </a:lnTo>
                  <a:lnTo>
                    <a:pt x="6241" y="2791"/>
                  </a:lnTo>
                  <a:lnTo>
                    <a:pt x="6462" y="3014"/>
                  </a:lnTo>
                  <a:lnTo>
                    <a:pt x="6728" y="3237"/>
                  </a:lnTo>
                  <a:lnTo>
                    <a:pt x="6949" y="3572"/>
                  </a:lnTo>
                  <a:lnTo>
                    <a:pt x="6949" y="3126"/>
                  </a:lnTo>
                  <a:lnTo>
                    <a:pt x="6993" y="2679"/>
                  </a:lnTo>
                  <a:lnTo>
                    <a:pt x="7038" y="2288"/>
                  </a:lnTo>
                  <a:lnTo>
                    <a:pt x="7126" y="1953"/>
                  </a:lnTo>
                  <a:lnTo>
                    <a:pt x="7170" y="1619"/>
                  </a:lnTo>
                  <a:lnTo>
                    <a:pt x="7259" y="1340"/>
                  </a:lnTo>
                  <a:lnTo>
                    <a:pt x="7392" y="1060"/>
                  </a:lnTo>
                  <a:lnTo>
                    <a:pt x="7525" y="781"/>
                  </a:lnTo>
                  <a:lnTo>
                    <a:pt x="7657" y="614"/>
                  </a:lnTo>
                  <a:lnTo>
                    <a:pt x="7834" y="447"/>
                  </a:lnTo>
                  <a:lnTo>
                    <a:pt x="7967" y="279"/>
                  </a:lnTo>
                  <a:lnTo>
                    <a:pt x="8100" y="167"/>
                  </a:lnTo>
                  <a:lnTo>
                    <a:pt x="8321" y="112"/>
                  </a:lnTo>
                  <a:lnTo>
                    <a:pt x="8498" y="56"/>
                  </a:lnTo>
                  <a:lnTo>
                    <a:pt x="8675" y="0"/>
                  </a:lnTo>
                  <a:lnTo>
                    <a:pt x="8852" y="0"/>
                  </a:lnTo>
                  <a:lnTo>
                    <a:pt x="9030" y="0"/>
                  </a:lnTo>
                  <a:lnTo>
                    <a:pt x="9251" y="56"/>
                  </a:lnTo>
                  <a:lnTo>
                    <a:pt x="9428" y="112"/>
                  </a:lnTo>
                  <a:lnTo>
                    <a:pt x="9605" y="223"/>
                  </a:lnTo>
                  <a:lnTo>
                    <a:pt x="9782" y="335"/>
                  </a:lnTo>
                  <a:lnTo>
                    <a:pt x="9959" y="447"/>
                  </a:lnTo>
                  <a:lnTo>
                    <a:pt x="10136" y="614"/>
                  </a:lnTo>
                  <a:lnTo>
                    <a:pt x="10313" y="781"/>
                  </a:lnTo>
                  <a:lnTo>
                    <a:pt x="10446" y="949"/>
                  </a:lnTo>
                  <a:lnTo>
                    <a:pt x="10579" y="1172"/>
                  </a:lnTo>
                  <a:lnTo>
                    <a:pt x="10711" y="1395"/>
                  </a:lnTo>
                  <a:lnTo>
                    <a:pt x="10844" y="1674"/>
                  </a:lnTo>
                  <a:lnTo>
                    <a:pt x="10933" y="1898"/>
                  </a:lnTo>
                  <a:lnTo>
                    <a:pt x="11021" y="2177"/>
                  </a:lnTo>
                  <a:lnTo>
                    <a:pt x="11110" y="2512"/>
                  </a:lnTo>
                  <a:lnTo>
                    <a:pt x="11154" y="2791"/>
                  </a:lnTo>
                  <a:lnTo>
                    <a:pt x="11198" y="2456"/>
                  </a:lnTo>
                  <a:lnTo>
                    <a:pt x="11243" y="2121"/>
                  </a:lnTo>
                  <a:lnTo>
                    <a:pt x="11331" y="1786"/>
                  </a:lnTo>
                  <a:lnTo>
                    <a:pt x="11464" y="1507"/>
                  </a:lnTo>
                  <a:lnTo>
                    <a:pt x="11641" y="1228"/>
                  </a:lnTo>
                  <a:lnTo>
                    <a:pt x="11818" y="1005"/>
                  </a:lnTo>
                  <a:lnTo>
                    <a:pt x="11995" y="781"/>
                  </a:lnTo>
                  <a:lnTo>
                    <a:pt x="12216" y="614"/>
                  </a:lnTo>
                  <a:lnTo>
                    <a:pt x="12482" y="447"/>
                  </a:lnTo>
                  <a:lnTo>
                    <a:pt x="12748" y="335"/>
                  </a:lnTo>
                  <a:lnTo>
                    <a:pt x="12969" y="223"/>
                  </a:lnTo>
                  <a:lnTo>
                    <a:pt x="13234" y="112"/>
                  </a:lnTo>
                  <a:lnTo>
                    <a:pt x="13544" y="56"/>
                  </a:lnTo>
                  <a:lnTo>
                    <a:pt x="13810" y="56"/>
                  </a:lnTo>
                  <a:lnTo>
                    <a:pt x="14075" y="56"/>
                  </a:lnTo>
                  <a:lnTo>
                    <a:pt x="14385" y="56"/>
                  </a:lnTo>
                  <a:lnTo>
                    <a:pt x="14651" y="112"/>
                  </a:lnTo>
                  <a:lnTo>
                    <a:pt x="14916" y="167"/>
                  </a:lnTo>
                  <a:lnTo>
                    <a:pt x="15182" y="279"/>
                  </a:lnTo>
                  <a:lnTo>
                    <a:pt x="15448" y="447"/>
                  </a:lnTo>
                  <a:lnTo>
                    <a:pt x="15669" y="614"/>
                  </a:lnTo>
                  <a:lnTo>
                    <a:pt x="15934" y="781"/>
                  </a:lnTo>
                  <a:lnTo>
                    <a:pt x="16111" y="1060"/>
                  </a:lnTo>
                  <a:lnTo>
                    <a:pt x="16289" y="1284"/>
                  </a:lnTo>
                  <a:lnTo>
                    <a:pt x="16510" y="1563"/>
                  </a:lnTo>
                  <a:lnTo>
                    <a:pt x="16643" y="1898"/>
                  </a:lnTo>
                  <a:lnTo>
                    <a:pt x="16775" y="2288"/>
                  </a:lnTo>
                  <a:lnTo>
                    <a:pt x="16820" y="2679"/>
                  </a:lnTo>
                  <a:lnTo>
                    <a:pt x="16908" y="3070"/>
                  </a:lnTo>
                  <a:lnTo>
                    <a:pt x="16952" y="3516"/>
                  </a:lnTo>
                  <a:lnTo>
                    <a:pt x="16952" y="4019"/>
                  </a:lnTo>
                  <a:lnTo>
                    <a:pt x="16908" y="4577"/>
                  </a:lnTo>
                  <a:lnTo>
                    <a:pt x="17130" y="4409"/>
                  </a:lnTo>
                  <a:lnTo>
                    <a:pt x="17395" y="4242"/>
                  </a:lnTo>
                  <a:lnTo>
                    <a:pt x="17616" y="4130"/>
                  </a:lnTo>
                  <a:lnTo>
                    <a:pt x="17882" y="4074"/>
                  </a:lnTo>
                  <a:lnTo>
                    <a:pt x="18148" y="4074"/>
                  </a:lnTo>
                  <a:lnTo>
                    <a:pt x="18369" y="4074"/>
                  </a:lnTo>
                  <a:lnTo>
                    <a:pt x="18679" y="4130"/>
                  </a:lnTo>
                  <a:lnTo>
                    <a:pt x="18944" y="4186"/>
                  </a:lnTo>
                  <a:lnTo>
                    <a:pt x="19166" y="4298"/>
                  </a:lnTo>
                  <a:lnTo>
                    <a:pt x="19475" y="4409"/>
                  </a:lnTo>
                  <a:lnTo>
                    <a:pt x="19741" y="4577"/>
                  </a:lnTo>
                  <a:lnTo>
                    <a:pt x="19962" y="4800"/>
                  </a:lnTo>
                  <a:lnTo>
                    <a:pt x="20184" y="4967"/>
                  </a:lnTo>
                  <a:lnTo>
                    <a:pt x="20449" y="5247"/>
                  </a:lnTo>
                  <a:lnTo>
                    <a:pt x="20670" y="5470"/>
                  </a:lnTo>
                  <a:lnTo>
                    <a:pt x="20848" y="5749"/>
                  </a:lnTo>
                  <a:lnTo>
                    <a:pt x="21025" y="6028"/>
                  </a:lnTo>
                  <a:lnTo>
                    <a:pt x="21157" y="6363"/>
                  </a:lnTo>
                  <a:lnTo>
                    <a:pt x="21290" y="6698"/>
                  </a:lnTo>
                  <a:lnTo>
                    <a:pt x="21423" y="7033"/>
                  </a:lnTo>
                  <a:lnTo>
                    <a:pt x="21511" y="7367"/>
                  </a:lnTo>
                  <a:lnTo>
                    <a:pt x="21556" y="7702"/>
                  </a:lnTo>
                  <a:lnTo>
                    <a:pt x="21600" y="8093"/>
                  </a:lnTo>
                  <a:lnTo>
                    <a:pt x="21600" y="8428"/>
                  </a:lnTo>
                  <a:lnTo>
                    <a:pt x="21556" y="8819"/>
                  </a:lnTo>
                  <a:lnTo>
                    <a:pt x="21467" y="9209"/>
                  </a:lnTo>
                  <a:lnTo>
                    <a:pt x="21334" y="9600"/>
                  </a:lnTo>
                  <a:lnTo>
                    <a:pt x="21157" y="9935"/>
                  </a:lnTo>
                  <a:lnTo>
                    <a:pt x="20936" y="10326"/>
                  </a:lnTo>
                  <a:lnTo>
                    <a:pt x="20759" y="10716"/>
                  </a:lnTo>
                  <a:lnTo>
                    <a:pt x="20405" y="11051"/>
                  </a:lnTo>
                  <a:lnTo>
                    <a:pt x="20051" y="11442"/>
                  </a:lnTo>
                  <a:lnTo>
                    <a:pt x="20316" y="11665"/>
                  </a:lnTo>
                  <a:lnTo>
                    <a:pt x="20582" y="11944"/>
                  </a:lnTo>
                  <a:lnTo>
                    <a:pt x="20759" y="12223"/>
                  </a:lnTo>
                  <a:lnTo>
                    <a:pt x="20892" y="12502"/>
                  </a:lnTo>
                  <a:lnTo>
                    <a:pt x="21025" y="12837"/>
                  </a:lnTo>
                  <a:lnTo>
                    <a:pt x="21113" y="13116"/>
                  </a:lnTo>
                  <a:lnTo>
                    <a:pt x="21202" y="13451"/>
                  </a:lnTo>
                  <a:lnTo>
                    <a:pt x="21246" y="13786"/>
                  </a:lnTo>
                  <a:lnTo>
                    <a:pt x="21246" y="14065"/>
                  </a:lnTo>
                  <a:lnTo>
                    <a:pt x="21246" y="14400"/>
                  </a:lnTo>
                  <a:lnTo>
                    <a:pt x="21202" y="14735"/>
                  </a:lnTo>
                  <a:lnTo>
                    <a:pt x="21157" y="15070"/>
                  </a:lnTo>
                  <a:lnTo>
                    <a:pt x="21069" y="15349"/>
                  </a:lnTo>
                  <a:lnTo>
                    <a:pt x="20980" y="15684"/>
                  </a:lnTo>
                  <a:lnTo>
                    <a:pt x="20848" y="15963"/>
                  </a:lnTo>
                  <a:lnTo>
                    <a:pt x="20759" y="16242"/>
                  </a:lnTo>
                  <a:lnTo>
                    <a:pt x="20626" y="16521"/>
                  </a:lnTo>
                  <a:lnTo>
                    <a:pt x="20449" y="16800"/>
                  </a:lnTo>
                  <a:lnTo>
                    <a:pt x="20272" y="17023"/>
                  </a:lnTo>
                  <a:lnTo>
                    <a:pt x="20095" y="17247"/>
                  </a:lnTo>
                  <a:lnTo>
                    <a:pt x="19962" y="17470"/>
                  </a:lnTo>
                  <a:lnTo>
                    <a:pt x="19741" y="17637"/>
                  </a:lnTo>
                  <a:lnTo>
                    <a:pt x="19564" y="17805"/>
                  </a:lnTo>
                  <a:lnTo>
                    <a:pt x="19298" y="17972"/>
                  </a:lnTo>
                  <a:lnTo>
                    <a:pt x="19166" y="18084"/>
                  </a:lnTo>
                  <a:lnTo>
                    <a:pt x="18944" y="18195"/>
                  </a:lnTo>
                  <a:lnTo>
                    <a:pt x="18679" y="18251"/>
                  </a:lnTo>
                  <a:lnTo>
                    <a:pt x="18457" y="18251"/>
                  </a:lnTo>
                  <a:lnTo>
                    <a:pt x="18280" y="18251"/>
                  </a:lnTo>
                  <a:lnTo>
                    <a:pt x="18059" y="18195"/>
                  </a:lnTo>
                  <a:lnTo>
                    <a:pt x="17882" y="18140"/>
                  </a:lnTo>
                  <a:lnTo>
                    <a:pt x="17661" y="18028"/>
                  </a:lnTo>
                  <a:lnTo>
                    <a:pt x="17661" y="18363"/>
                  </a:lnTo>
                  <a:lnTo>
                    <a:pt x="17661" y="18642"/>
                  </a:lnTo>
                  <a:lnTo>
                    <a:pt x="17616" y="18977"/>
                  </a:lnTo>
                  <a:lnTo>
                    <a:pt x="17572" y="19256"/>
                  </a:lnTo>
                  <a:lnTo>
                    <a:pt x="17484" y="19535"/>
                  </a:lnTo>
                  <a:lnTo>
                    <a:pt x="17351" y="19814"/>
                  </a:lnTo>
                  <a:lnTo>
                    <a:pt x="17218" y="20037"/>
                  </a:lnTo>
                  <a:lnTo>
                    <a:pt x="17041" y="20260"/>
                  </a:lnTo>
                  <a:lnTo>
                    <a:pt x="16864" y="20540"/>
                  </a:lnTo>
                  <a:lnTo>
                    <a:pt x="16687" y="20707"/>
                  </a:lnTo>
                  <a:lnTo>
                    <a:pt x="16466" y="20930"/>
                  </a:lnTo>
                  <a:lnTo>
                    <a:pt x="16200" y="21098"/>
                  </a:lnTo>
                  <a:lnTo>
                    <a:pt x="15979" y="21209"/>
                  </a:lnTo>
                  <a:lnTo>
                    <a:pt x="15713" y="21377"/>
                  </a:lnTo>
                  <a:lnTo>
                    <a:pt x="15448" y="21433"/>
                  </a:lnTo>
                  <a:lnTo>
                    <a:pt x="15182" y="21544"/>
                  </a:lnTo>
                  <a:lnTo>
                    <a:pt x="14872" y="21600"/>
                  </a:lnTo>
                  <a:lnTo>
                    <a:pt x="14607" y="21600"/>
                  </a:lnTo>
                  <a:lnTo>
                    <a:pt x="14297" y="21600"/>
                  </a:lnTo>
                  <a:lnTo>
                    <a:pt x="13987" y="21544"/>
                  </a:lnTo>
                  <a:lnTo>
                    <a:pt x="13677" y="21488"/>
                  </a:lnTo>
                  <a:lnTo>
                    <a:pt x="13456" y="21377"/>
                  </a:lnTo>
                  <a:lnTo>
                    <a:pt x="13102" y="21265"/>
                  </a:lnTo>
                  <a:lnTo>
                    <a:pt x="12836" y="21098"/>
                  </a:lnTo>
                  <a:lnTo>
                    <a:pt x="12570" y="20930"/>
                  </a:lnTo>
                  <a:lnTo>
                    <a:pt x="12261" y="20651"/>
                  </a:lnTo>
                  <a:lnTo>
                    <a:pt x="11995" y="20372"/>
                  </a:lnTo>
                  <a:lnTo>
                    <a:pt x="11774" y="20093"/>
                  </a:lnTo>
                  <a:lnTo>
                    <a:pt x="11508" y="19702"/>
                  </a:lnTo>
                  <a:lnTo>
                    <a:pt x="11287" y="19312"/>
                  </a:lnTo>
                  <a:lnTo>
                    <a:pt x="11110" y="18809"/>
                  </a:lnTo>
                  <a:lnTo>
                    <a:pt x="10889" y="18363"/>
                  </a:lnTo>
                  <a:lnTo>
                    <a:pt x="10844" y="18642"/>
                  </a:lnTo>
                  <a:lnTo>
                    <a:pt x="10756" y="18921"/>
                  </a:lnTo>
                  <a:lnTo>
                    <a:pt x="10667" y="19256"/>
                  </a:lnTo>
                  <a:lnTo>
                    <a:pt x="10490" y="19535"/>
                  </a:lnTo>
                  <a:lnTo>
                    <a:pt x="10357" y="19814"/>
                  </a:lnTo>
                  <a:lnTo>
                    <a:pt x="10180" y="20037"/>
                  </a:lnTo>
                  <a:lnTo>
                    <a:pt x="9959" y="20260"/>
                  </a:lnTo>
                  <a:lnTo>
                    <a:pt x="9738" y="20540"/>
                  </a:lnTo>
                  <a:lnTo>
                    <a:pt x="9516" y="20707"/>
                  </a:lnTo>
                  <a:lnTo>
                    <a:pt x="9251" y="20930"/>
                  </a:lnTo>
                  <a:lnTo>
                    <a:pt x="8985" y="21098"/>
                  </a:lnTo>
                  <a:lnTo>
                    <a:pt x="8720" y="21209"/>
                  </a:lnTo>
                  <a:lnTo>
                    <a:pt x="8454" y="21321"/>
                  </a:lnTo>
                  <a:lnTo>
                    <a:pt x="8100" y="21433"/>
                  </a:lnTo>
                  <a:lnTo>
                    <a:pt x="7879" y="21488"/>
                  </a:lnTo>
                  <a:lnTo>
                    <a:pt x="7569" y="21488"/>
                  </a:lnTo>
                  <a:lnTo>
                    <a:pt x="7259" y="21488"/>
                  </a:lnTo>
                  <a:lnTo>
                    <a:pt x="6949" y="21433"/>
                  </a:lnTo>
                  <a:lnTo>
                    <a:pt x="6684" y="21377"/>
                  </a:lnTo>
                  <a:lnTo>
                    <a:pt x="6374" y="21265"/>
                  </a:lnTo>
                  <a:lnTo>
                    <a:pt x="6108" y="21098"/>
                  </a:lnTo>
                  <a:lnTo>
                    <a:pt x="5843" y="20930"/>
                  </a:lnTo>
                  <a:lnTo>
                    <a:pt x="5577" y="20651"/>
                  </a:lnTo>
                  <a:lnTo>
                    <a:pt x="5400" y="20372"/>
                  </a:lnTo>
                  <a:lnTo>
                    <a:pt x="5179" y="20093"/>
                  </a:lnTo>
                  <a:lnTo>
                    <a:pt x="4957" y="19647"/>
                  </a:lnTo>
                  <a:lnTo>
                    <a:pt x="4780" y="19256"/>
                  </a:lnTo>
                  <a:lnTo>
                    <a:pt x="4692" y="18753"/>
                  </a:lnTo>
                  <a:lnTo>
                    <a:pt x="4559" y="18195"/>
                  </a:lnTo>
                  <a:lnTo>
                    <a:pt x="4470" y="17637"/>
                  </a:lnTo>
                  <a:lnTo>
                    <a:pt x="4382" y="16967"/>
                  </a:lnTo>
                  <a:lnTo>
                    <a:pt x="4338" y="16242"/>
                  </a:lnTo>
                </a:path>
              </a:pathLst>
            </a:custGeom>
            <a:gradFill flip="none" rotWithShape="1">
              <a:gsLst>
                <a:gs pos="0">
                  <a:srgbClr val="618FFD"/>
                </a:gs>
                <a:gs pos="100000">
                  <a:srgbClr val="FFFFFF"/>
                </a:gs>
              </a:gsLst>
              <a:path path="shape">
                <a:fillToRect l="50000" t="50000" r="50000" b="50000"/>
              </a:path>
            </a:gradFill>
            <a:ln w="18062" cap="rnd">
              <a:solidFill>
                <a:srgbClr val="000000"/>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sp>
          <p:nvSpPr>
            <p:cNvPr id="1345" name="Ligne"/>
            <p:cNvSpPr/>
            <p:nvPr/>
          </p:nvSpPr>
          <p:spPr>
            <a:xfrm flipV="1">
              <a:off x="331893" y="255129"/>
              <a:ext cx="1767840" cy="1867184"/>
            </a:xfrm>
            <a:prstGeom prst="line">
              <a:avLst/>
            </a:prstGeom>
            <a:solidFill>
              <a:srgbClr val="000000">
                <a:alpha val="0"/>
              </a:srgbClr>
            </a:solidFill>
            <a:ln w="36124" cap="flat">
              <a:solidFill>
                <a:srgbClr val="91C8EB"/>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grpSp>
          <p:nvGrpSpPr>
            <p:cNvPr id="1372" name="Grouper"/>
            <p:cNvGrpSpPr/>
            <p:nvPr/>
          </p:nvGrpSpPr>
          <p:grpSpPr>
            <a:xfrm>
              <a:off x="320604" y="456063"/>
              <a:ext cx="537352" cy="605094"/>
              <a:chOff x="0" y="0"/>
              <a:chExt cx="537351" cy="605092"/>
            </a:xfrm>
          </p:grpSpPr>
          <p:sp>
            <p:nvSpPr>
              <p:cNvPr id="1346" name="Figure"/>
              <p:cNvSpPr/>
              <p:nvPr/>
            </p:nvSpPr>
            <p:spPr>
              <a:xfrm>
                <a:off x="149013" y="18068"/>
                <a:ext cx="248357" cy="295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4" y="18962"/>
                    </a:moveTo>
                    <a:lnTo>
                      <a:pt x="785" y="17643"/>
                    </a:lnTo>
                    <a:lnTo>
                      <a:pt x="1375" y="16489"/>
                    </a:lnTo>
                    <a:lnTo>
                      <a:pt x="1964" y="15169"/>
                    </a:lnTo>
                    <a:lnTo>
                      <a:pt x="1375" y="13850"/>
                    </a:lnTo>
                    <a:lnTo>
                      <a:pt x="1375" y="12531"/>
                    </a:lnTo>
                    <a:lnTo>
                      <a:pt x="785" y="11212"/>
                    </a:lnTo>
                    <a:lnTo>
                      <a:pt x="393" y="9893"/>
                    </a:lnTo>
                    <a:lnTo>
                      <a:pt x="0" y="8574"/>
                    </a:lnTo>
                    <a:lnTo>
                      <a:pt x="393" y="7420"/>
                    </a:lnTo>
                    <a:lnTo>
                      <a:pt x="1375" y="6101"/>
                    </a:lnTo>
                    <a:lnTo>
                      <a:pt x="2945" y="5111"/>
                    </a:lnTo>
                    <a:lnTo>
                      <a:pt x="3731" y="3957"/>
                    </a:lnTo>
                    <a:lnTo>
                      <a:pt x="5302" y="3463"/>
                    </a:lnTo>
                    <a:lnTo>
                      <a:pt x="5302" y="2144"/>
                    </a:lnTo>
                    <a:lnTo>
                      <a:pt x="6873" y="1649"/>
                    </a:lnTo>
                    <a:lnTo>
                      <a:pt x="8247" y="1319"/>
                    </a:lnTo>
                    <a:lnTo>
                      <a:pt x="9818" y="495"/>
                    </a:lnTo>
                    <a:lnTo>
                      <a:pt x="11193" y="0"/>
                    </a:lnTo>
                    <a:lnTo>
                      <a:pt x="12764" y="495"/>
                    </a:lnTo>
                    <a:lnTo>
                      <a:pt x="14138" y="1649"/>
                    </a:lnTo>
                    <a:lnTo>
                      <a:pt x="15513" y="2144"/>
                    </a:lnTo>
                    <a:lnTo>
                      <a:pt x="16691" y="3463"/>
                    </a:lnTo>
                    <a:lnTo>
                      <a:pt x="18065" y="4287"/>
                    </a:lnTo>
                    <a:lnTo>
                      <a:pt x="19440" y="5111"/>
                    </a:lnTo>
                    <a:lnTo>
                      <a:pt x="20618" y="6431"/>
                    </a:lnTo>
                    <a:lnTo>
                      <a:pt x="21600" y="7750"/>
                    </a:lnTo>
                    <a:lnTo>
                      <a:pt x="21600" y="9069"/>
                    </a:lnTo>
                    <a:lnTo>
                      <a:pt x="21600" y="10388"/>
                    </a:lnTo>
                    <a:lnTo>
                      <a:pt x="21600" y="11707"/>
                    </a:lnTo>
                    <a:lnTo>
                      <a:pt x="21011" y="13026"/>
                    </a:lnTo>
                    <a:lnTo>
                      <a:pt x="20029" y="14180"/>
                    </a:lnTo>
                    <a:lnTo>
                      <a:pt x="19440" y="15499"/>
                    </a:lnTo>
                    <a:lnTo>
                      <a:pt x="18458" y="16818"/>
                    </a:lnTo>
                    <a:lnTo>
                      <a:pt x="18065" y="18137"/>
                    </a:lnTo>
                    <a:lnTo>
                      <a:pt x="17084" y="19456"/>
                    </a:lnTo>
                    <a:lnTo>
                      <a:pt x="16691" y="20776"/>
                    </a:lnTo>
                    <a:lnTo>
                      <a:pt x="15120" y="20776"/>
                    </a:lnTo>
                    <a:lnTo>
                      <a:pt x="13745" y="21105"/>
                    </a:lnTo>
                    <a:lnTo>
                      <a:pt x="12175" y="21600"/>
                    </a:lnTo>
                    <a:lnTo>
                      <a:pt x="10800" y="21600"/>
                    </a:lnTo>
                    <a:lnTo>
                      <a:pt x="9229" y="21600"/>
                    </a:lnTo>
                    <a:lnTo>
                      <a:pt x="7265" y="21600"/>
                    </a:lnTo>
                    <a:lnTo>
                      <a:pt x="5891" y="21600"/>
                    </a:lnTo>
                    <a:lnTo>
                      <a:pt x="4320" y="21105"/>
                    </a:lnTo>
                    <a:lnTo>
                      <a:pt x="1964" y="18962"/>
                    </a:lnTo>
                  </a:path>
                </a:pathLst>
              </a:custGeom>
              <a:solidFill>
                <a:srgbClr val="FFFFF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grpSp>
            <p:nvGrpSpPr>
              <p:cNvPr id="1349" name="Grouper"/>
              <p:cNvGrpSpPr/>
              <p:nvPr/>
            </p:nvGrpSpPr>
            <p:grpSpPr>
              <a:xfrm>
                <a:off x="-1" y="171599"/>
                <a:ext cx="537353" cy="433494"/>
                <a:chOff x="0" y="0"/>
                <a:chExt cx="537351" cy="433492"/>
              </a:xfrm>
            </p:grpSpPr>
            <p:sp>
              <p:nvSpPr>
                <p:cNvPr id="1347" name="Figure"/>
                <p:cNvSpPr/>
                <p:nvPr/>
              </p:nvSpPr>
              <p:spPr>
                <a:xfrm>
                  <a:off x="6773" y="0"/>
                  <a:ext cx="530579" cy="422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7" y="16287"/>
                      </a:moveTo>
                      <a:lnTo>
                        <a:pt x="919" y="16287"/>
                      </a:lnTo>
                      <a:lnTo>
                        <a:pt x="643" y="16287"/>
                      </a:lnTo>
                      <a:lnTo>
                        <a:pt x="276" y="16402"/>
                      </a:lnTo>
                      <a:lnTo>
                        <a:pt x="0" y="16749"/>
                      </a:lnTo>
                      <a:lnTo>
                        <a:pt x="0" y="17095"/>
                      </a:lnTo>
                      <a:lnTo>
                        <a:pt x="0" y="17557"/>
                      </a:lnTo>
                      <a:lnTo>
                        <a:pt x="0" y="18019"/>
                      </a:lnTo>
                      <a:lnTo>
                        <a:pt x="276" y="18250"/>
                      </a:lnTo>
                      <a:lnTo>
                        <a:pt x="551" y="18366"/>
                      </a:lnTo>
                      <a:lnTo>
                        <a:pt x="919" y="18597"/>
                      </a:lnTo>
                      <a:lnTo>
                        <a:pt x="1195" y="19059"/>
                      </a:lnTo>
                      <a:lnTo>
                        <a:pt x="1379" y="19521"/>
                      </a:lnTo>
                      <a:lnTo>
                        <a:pt x="1379" y="19983"/>
                      </a:lnTo>
                      <a:lnTo>
                        <a:pt x="1471" y="20676"/>
                      </a:lnTo>
                      <a:lnTo>
                        <a:pt x="1654" y="21138"/>
                      </a:lnTo>
                      <a:lnTo>
                        <a:pt x="1838" y="21369"/>
                      </a:lnTo>
                      <a:lnTo>
                        <a:pt x="2298" y="21484"/>
                      </a:lnTo>
                      <a:lnTo>
                        <a:pt x="2574" y="21600"/>
                      </a:lnTo>
                      <a:lnTo>
                        <a:pt x="2849" y="21484"/>
                      </a:lnTo>
                      <a:lnTo>
                        <a:pt x="3125" y="21138"/>
                      </a:lnTo>
                      <a:lnTo>
                        <a:pt x="3309" y="20676"/>
                      </a:lnTo>
                      <a:lnTo>
                        <a:pt x="3401" y="20214"/>
                      </a:lnTo>
                      <a:lnTo>
                        <a:pt x="3493" y="19867"/>
                      </a:lnTo>
                      <a:lnTo>
                        <a:pt x="3493" y="19405"/>
                      </a:lnTo>
                      <a:lnTo>
                        <a:pt x="3309" y="18943"/>
                      </a:lnTo>
                      <a:lnTo>
                        <a:pt x="3033" y="18366"/>
                      </a:lnTo>
                      <a:lnTo>
                        <a:pt x="3125" y="18019"/>
                      </a:lnTo>
                      <a:lnTo>
                        <a:pt x="3309" y="18019"/>
                      </a:lnTo>
                      <a:lnTo>
                        <a:pt x="19210" y="4851"/>
                      </a:lnTo>
                      <a:lnTo>
                        <a:pt x="19578" y="5082"/>
                      </a:lnTo>
                      <a:lnTo>
                        <a:pt x="19854" y="5313"/>
                      </a:lnTo>
                      <a:lnTo>
                        <a:pt x="20221" y="5544"/>
                      </a:lnTo>
                      <a:lnTo>
                        <a:pt x="20497" y="5660"/>
                      </a:lnTo>
                      <a:lnTo>
                        <a:pt x="20865" y="5660"/>
                      </a:lnTo>
                      <a:lnTo>
                        <a:pt x="21232" y="5544"/>
                      </a:lnTo>
                      <a:lnTo>
                        <a:pt x="21508" y="5198"/>
                      </a:lnTo>
                      <a:lnTo>
                        <a:pt x="21600" y="4736"/>
                      </a:lnTo>
                      <a:lnTo>
                        <a:pt x="21600" y="4274"/>
                      </a:lnTo>
                      <a:lnTo>
                        <a:pt x="21508" y="3812"/>
                      </a:lnTo>
                      <a:lnTo>
                        <a:pt x="21232" y="3581"/>
                      </a:lnTo>
                      <a:lnTo>
                        <a:pt x="21049" y="3234"/>
                      </a:lnTo>
                      <a:lnTo>
                        <a:pt x="20773" y="3003"/>
                      </a:lnTo>
                      <a:lnTo>
                        <a:pt x="20405" y="2541"/>
                      </a:lnTo>
                      <a:lnTo>
                        <a:pt x="20221" y="2079"/>
                      </a:lnTo>
                      <a:lnTo>
                        <a:pt x="20037" y="1617"/>
                      </a:lnTo>
                      <a:lnTo>
                        <a:pt x="19854" y="1155"/>
                      </a:lnTo>
                      <a:lnTo>
                        <a:pt x="19854" y="693"/>
                      </a:lnTo>
                      <a:lnTo>
                        <a:pt x="19762" y="347"/>
                      </a:lnTo>
                      <a:lnTo>
                        <a:pt x="19394" y="231"/>
                      </a:lnTo>
                      <a:lnTo>
                        <a:pt x="19118" y="0"/>
                      </a:lnTo>
                      <a:lnTo>
                        <a:pt x="18751" y="0"/>
                      </a:lnTo>
                      <a:lnTo>
                        <a:pt x="18475" y="116"/>
                      </a:lnTo>
                      <a:lnTo>
                        <a:pt x="18199" y="231"/>
                      </a:lnTo>
                      <a:lnTo>
                        <a:pt x="17923" y="693"/>
                      </a:lnTo>
                      <a:lnTo>
                        <a:pt x="17831" y="1155"/>
                      </a:lnTo>
                      <a:lnTo>
                        <a:pt x="17831" y="1502"/>
                      </a:lnTo>
                      <a:lnTo>
                        <a:pt x="18107" y="1964"/>
                      </a:lnTo>
                      <a:lnTo>
                        <a:pt x="18199" y="2426"/>
                      </a:lnTo>
                      <a:lnTo>
                        <a:pt x="18199" y="2888"/>
                      </a:lnTo>
                      <a:lnTo>
                        <a:pt x="18107" y="3350"/>
                      </a:lnTo>
                      <a:lnTo>
                        <a:pt x="17831" y="3581"/>
                      </a:lnTo>
                      <a:lnTo>
                        <a:pt x="2206" y="16402"/>
                      </a:lnTo>
                      <a:lnTo>
                        <a:pt x="1930" y="16402"/>
                      </a:lnTo>
                      <a:lnTo>
                        <a:pt x="1654" y="16518"/>
                      </a:lnTo>
                      <a:lnTo>
                        <a:pt x="1379" y="16287"/>
                      </a:lnTo>
                      <a:lnTo>
                        <a:pt x="1287" y="16287"/>
                      </a:lnTo>
                    </a:path>
                  </a:pathLst>
                </a:custGeom>
                <a:solidFill>
                  <a:srgbClr val="FFFFFF"/>
                </a:solidFill>
                <a:ln w="18062" cap="rnd">
                  <a:solidFill>
                    <a:srgbClr val="91C8EB"/>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sp>
              <p:nvSpPr>
                <p:cNvPr id="1348" name="Figure"/>
                <p:cNvSpPr/>
                <p:nvPr/>
              </p:nvSpPr>
              <p:spPr>
                <a:xfrm>
                  <a:off x="0" y="2257"/>
                  <a:ext cx="528321" cy="431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5" y="16285"/>
                      </a:moveTo>
                      <a:lnTo>
                        <a:pt x="20585" y="16285"/>
                      </a:lnTo>
                      <a:lnTo>
                        <a:pt x="20862" y="16285"/>
                      </a:lnTo>
                      <a:lnTo>
                        <a:pt x="21231" y="16398"/>
                      </a:lnTo>
                      <a:lnTo>
                        <a:pt x="21508" y="16737"/>
                      </a:lnTo>
                      <a:lnTo>
                        <a:pt x="21600" y="17076"/>
                      </a:lnTo>
                      <a:lnTo>
                        <a:pt x="21600" y="17529"/>
                      </a:lnTo>
                      <a:lnTo>
                        <a:pt x="21600" y="17981"/>
                      </a:lnTo>
                      <a:lnTo>
                        <a:pt x="21231" y="18207"/>
                      </a:lnTo>
                      <a:lnTo>
                        <a:pt x="20954" y="18434"/>
                      </a:lnTo>
                      <a:lnTo>
                        <a:pt x="20585" y="18660"/>
                      </a:lnTo>
                      <a:lnTo>
                        <a:pt x="20308" y="19112"/>
                      </a:lnTo>
                      <a:lnTo>
                        <a:pt x="20215" y="19564"/>
                      </a:lnTo>
                      <a:lnTo>
                        <a:pt x="20215" y="20017"/>
                      </a:lnTo>
                      <a:lnTo>
                        <a:pt x="20031" y="20582"/>
                      </a:lnTo>
                      <a:lnTo>
                        <a:pt x="19938" y="21035"/>
                      </a:lnTo>
                      <a:lnTo>
                        <a:pt x="19662" y="21374"/>
                      </a:lnTo>
                      <a:lnTo>
                        <a:pt x="19200" y="21487"/>
                      </a:lnTo>
                      <a:lnTo>
                        <a:pt x="18923" y="21600"/>
                      </a:lnTo>
                      <a:lnTo>
                        <a:pt x="18646" y="21487"/>
                      </a:lnTo>
                      <a:lnTo>
                        <a:pt x="18462" y="21148"/>
                      </a:lnTo>
                      <a:lnTo>
                        <a:pt x="18185" y="20695"/>
                      </a:lnTo>
                      <a:lnTo>
                        <a:pt x="18092" y="20243"/>
                      </a:lnTo>
                      <a:lnTo>
                        <a:pt x="18000" y="19791"/>
                      </a:lnTo>
                      <a:lnTo>
                        <a:pt x="18000" y="19338"/>
                      </a:lnTo>
                      <a:lnTo>
                        <a:pt x="18277" y="18886"/>
                      </a:lnTo>
                      <a:lnTo>
                        <a:pt x="18462" y="18434"/>
                      </a:lnTo>
                      <a:lnTo>
                        <a:pt x="18462" y="18094"/>
                      </a:lnTo>
                      <a:lnTo>
                        <a:pt x="18185" y="17981"/>
                      </a:lnTo>
                      <a:lnTo>
                        <a:pt x="2308" y="4863"/>
                      </a:lnTo>
                      <a:lnTo>
                        <a:pt x="1938" y="5089"/>
                      </a:lnTo>
                      <a:lnTo>
                        <a:pt x="1569" y="5315"/>
                      </a:lnTo>
                      <a:lnTo>
                        <a:pt x="1385" y="5541"/>
                      </a:lnTo>
                      <a:lnTo>
                        <a:pt x="1015" y="5654"/>
                      </a:lnTo>
                      <a:lnTo>
                        <a:pt x="646" y="5654"/>
                      </a:lnTo>
                      <a:lnTo>
                        <a:pt x="277" y="5541"/>
                      </a:lnTo>
                      <a:lnTo>
                        <a:pt x="0" y="5202"/>
                      </a:lnTo>
                      <a:lnTo>
                        <a:pt x="0" y="4750"/>
                      </a:lnTo>
                      <a:lnTo>
                        <a:pt x="0" y="4297"/>
                      </a:lnTo>
                      <a:lnTo>
                        <a:pt x="0" y="3845"/>
                      </a:lnTo>
                      <a:lnTo>
                        <a:pt x="277" y="3506"/>
                      </a:lnTo>
                      <a:lnTo>
                        <a:pt x="462" y="3166"/>
                      </a:lnTo>
                      <a:lnTo>
                        <a:pt x="738" y="2940"/>
                      </a:lnTo>
                      <a:lnTo>
                        <a:pt x="1108" y="2488"/>
                      </a:lnTo>
                      <a:lnTo>
                        <a:pt x="1385" y="2036"/>
                      </a:lnTo>
                      <a:lnTo>
                        <a:pt x="1477" y="1583"/>
                      </a:lnTo>
                      <a:lnTo>
                        <a:pt x="1569" y="1131"/>
                      </a:lnTo>
                      <a:lnTo>
                        <a:pt x="1569" y="792"/>
                      </a:lnTo>
                      <a:lnTo>
                        <a:pt x="1754" y="339"/>
                      </a:lnTo>
                      <a:lnTo>
                        <a:pt x="2123" y="226"/>
                      </a:lnTo>
                      <a:lnTo>
                        <a:pt x="2400" y="0"/>
                      </a:lnTo>
                      <a:lnTo>
                        <a:pt x="2769" y="0"/>
                      </a:lnTo>
                      <a:lnTo>
                        <a:pt x="3046" y="113"/>
                      </a:lnTo>
                      <a:lnTo>
                        <a:pt x="3323" y="226"/>
                      </a:lnTo>
                      <a:lnTo>
                        <a:pt x="3600" y="679"/>
                      </a:lnTo>
                      <a:lnTo>
                        <a:pt x="3692" y="1131"/>
                      </a:lnTo>
                      <a:lnTo>
                        <a:pt x="3692" y="1583"/>
                      </a:lnTo>
                      <a:lnTo>
                        <a:pt x="3415" y="2036"/>
                      </a:lnTo>
                      <a:lnTo>
                        <a:pt x="3231" y="2488"/>
                      </a:lnTo>
                      <a:lnTo>
                        <a:pt x="3231" y="2940"/>
                      </a:lnTo>
                      <a:lnTo>
                        <a:pt x="3415" y="3280"/>
                      </a:lnTo>
                      <a:lnTo>
                        <a:pt x="3692" y="3506"/>
                      </a:lnTo>
                      <a:lnTo>
                        <a:pt x="19292" y="16398"/>
                      </a:lnTo>
                      <a:lnTo>
                        <a:pt x="19569" y="16398"/>
                      </a:lnTo>
                      <a:lnTo>
                        <a:pt x="19938" y="16511"/>
                      </a:lnTo>
                      <a:lnTo>
                        <a:pt x="20215" y="16285"/>
                      </a:lnTo>
                    </a:path>
                  </a:pathLst>
                </a:custGeom>
                <a:solidFill>
                  <a:srgbClr val="FFFFFF"/>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nvGrpSpPr>
              <p:cNvPr id="1356" name="Grouper"/>
              <p:cNvGrpSpPr/>
              <p:nvPr/>
            </p:nvGrpSpPr>
            <p:grpSpPr>
              <a:xfrm>
                <a:off x="130951" y="-1"/>
                <a:ext cx="288996" cy="151280"/>
                <a:chOff x="0" y="0"/>
                <a:chExt cx="288995" cy="151278"/>
              </a:xfrm>
            </p:grpSpPr>
            <p:grpSp>
              <p:nvGrpSpPr>
                <p:cNvPr id="1352" name="Grouper"/>
                <p:cNvGrpSpPr/>
                <p:nvPr/>
              </p:nvGrpSpPr>
              <p:grpSpPr>
                <a:xfrm>
                  <a:off x="146748" y="6"/>
                  <a:ext cx="142248" cy="151273"/>
                  <a:chOff x="0" y="0"/>
                  <a:chExt cx="142246" cy="151271"/>
                </a:xfrm>
              </p:grpSpPr>
              <p:sp>
                <p:nvSpPr>
                  <p:cNvPr id="1350" name="Figure"/>
                  <p:cNvSpPr/>
                  <p:nvPr/>
                </p:nvSpPr>
                <p:spPr>
                  <a:xfrm>
                    <a:off x="0" y="0"/>
                    <a:ext cx="142247" cy="151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lnTo>
                          <a:pt x="1" y="21600"/>
                        </a:lnTo>
                        <a:close/>
                      </a:path>
                    </a:pathLst>
                  </a:custGeom>
                  <a:solidFill>
                    <a:srgbClr val="FFFFF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51" name="Ligne"/>
                  <p:cNvSpPr/>
                  <p:nvPr/>
                </p:nvSpPr>
                <p:spPr>
                  <a:xfrm>
                    <a:off x="0" y="0"/>
                    <a:ext cx="142247" cy="151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solidFill>
                    <a:srgbClr val="000000">
                      <a:alpha val="0"/>
                    </a:srgbClr>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nvGrpSpPr>
                <p:cNvPr id="1355" name="Grouper"/>
                <p:cNvGrpSpPr/>
                <p:nvPr/>
              </p:nvGrpSpPr>
              <p:grpSpPr>
                <a:xfrm>
                  <a:off x="0" y="-1"/>
                  <a:ext cx="142241" cy="151280"/>
                  <a:chOff x="0" y="0"/>
                  <a:chExt cx="142239" cy="151278"/>
                </a:xfrm>
              </p:grpSpPr>
              <p:sp>
                <p:nvSpPr>
                  <p:cNvPr id="1353" name="Figure"/>
                  <p:cNvSpPr/>
                  <p:nvPr/>
                </p:nvSpPr>
                <p:spPr>
                  <a:xfrm>
                    <a:off x="0" y="0"/>
                    <a:ext cx="142241" cy="1512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78"/>
                        </a:moveTo>
                        <a:cubicBezTo>
                          <a:pt x="174" y="9607"/>
                          <a:pt x="9587" y="186"/>
                          <a:pt x="21256" y="0"/>
                        </a:cubicBezTo>
                        <a:lnTo>
                          <a:pt x="21600" y="21600"/>
                        </a:lnTo>
                        <a:close/>
                      </a:path>
                    </a:pathLst>
                  </a:custGeom>
                  <a:solidFill>
                    <a:srgbClr val="FFFFF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54" name="Ligne"/>
                  <p:cNvSpPr/>
                  <p:nvPr/>
                </p:nvSpPr>
                <p:spPr>
                  <a:xfrm>
                    <a:off x="0" y="0"/>
                    <a:ext cx="139975" cy="149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77" y="9752"/>
                          <a:pt x="9742" y="189"/>
                          <a:pt x="21600" y="0"/>
                        </a:cubicBezTo>
                      </a:path>
                    </a:pathLst>
                  </a:custGeom>
                  <a:solidFill>
                    <a:srgbClr val="000000">
                      <a:alpha val="0"/>
                    </a:srgbClr>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grpSp>
            <p:nvGrpSpPr>
              <p:cNvPr id="1359" name="Grouper"/>
              <p:cNvGrpSpPr/>
              <p:nvPr/>
            </p:nvGrpSpPr>
            <p:grpSpPr>
              <a:xfrm>
                <a:off x="130950" y="151274"/>
                <a:ext cx="36126" cy="97085"/>
                <a:chOff x="0" y="0"/>
                <a:chExt cx="36124" cy="97084"/>
              </a:xfrm>
            </p:grpSpPr>
            <p:sp>
              <p:nvSpPr>
                <p:cNvPr id="1357" name="Figure"/>
                <p:cNvSpPr/>
                <p:nvPr/>
              </p:nvSpPr>
              <p:spPr>
                <a:xfrm>
                  <a:off x="0" y="0"/>
                  <a:ext cx="36125" cy="97085"/>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0218" y="21600"/>
                      </a:moveTo>
                      <a:cubicBezTo>
                        <a:pt x="8849" y="20904"/>
                        <a:pt x="0" y="11891"/>
                        <a:pt x="0" y="1006"/>
                      </a:cubicBezTo>
                      <a:cubicBezTo>
                        <a:pt x="-1" y="671"/>
                        <a:pt x="8" y="335"/>
                        <a:pt x="25" y="0"/>
                      </a:cubicBezTo>
                      <a:lnTo>
                        <a:pt x="21599" y="1006"/>
                      </a:lnTo>
                      <a:close/>
                    </a:path>
                  </a:pathLst>
                </a:custGeom>
                <a:solidFill>
                  <a:srgbClr val="FFFFF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58" name="Ligne"/>
                <p:cNvSpPr/>
                <p:nvPr/>
              </p:nvSpPr>
              <p:spPr>
                <a:xfrm>
                  <a:off x="-1" y="0"/>
                  <a:ext cx="33816" cy="97085"/>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599" y="21600"/>
                      </a:moveTo>
                      <a:cubicBezTo>
                        <a:pt x="9453" y="20904"/>
                        <a:pt x="0" y="11891"/>
                        <a:pt x="0" y="1006"/>
                      </a:cubicBezTo>
                      <a:cubicBezTo>
                        <a:pt x="-1" y="671"/>
                        <a:pt x="9" y="335"/>
                        <a:pt x="27" y="0"/>
                      </a:cubicBezTo>
                    </a:path>
                  </a:pathLst>
                </a:custGeom>
                <a:solidFill>
                  <a:srgbClr val="000000">
                    <a:alpha val="0"/>
                  </a:srgbClr>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nvGrpSpPr>
              <p:cNvPr id="1362" name="Grouper"/>
              <p:cNvGrpSpPr/>
              <p:nvPr/>
            </p:nvGrpSpPr>
            <p:grpSpPr>
              <a:xfrm>
                <a:off x="381562" y="151273"/>
                <a:ext cx="40643" cy="97090"/>
                <a:chOff x="0" y="0"/>
                <a:chExt cx="40641" cy="97088"/>
              </a:xfrm>
            </p:grpSpPr>
            <p:sp>
              <p:nvSpPr>
                <p:cNvPr id="1360" name="Figure"/>
                <p:cNvSpPr/>
                <p:nvPr/>
              </p:nvSpPr>
              <p:spPr>
                <a:xfrm>
                  <a:off x="0" y="0"/>
                  <a:ext cx="40642" cy="9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4" y="0"/>
                      </a:moveTo>
                      <a:cubicBezTo>
                        <a:pt x="21597" y="178"/>
                        <a:pt x="21600" y="357"/>
                        <a:pt x="21600" y="535"/>
                      </a:cubicBezTo>
                      <a:cubicBezTo>
                        <a:pt x="21600" y="12169"/>
                        <a:pt x="13019" y="21600"/>
                        <a:pt x="2435" y="21600"/>
                      </a:cubicBezTo>
                      <a:cubicBezTo>
                        <a:pt x="1620" y="21600"/>
                        <a:pt x="807" y="21542"/>
                        <a:pt x="0" y="21429"/>
                      </a:cubicBezTo>
                      <a:lnTo>
                        <a:pt x="2435" y="535"/>
                      </a:lnTo>
                      <a:close/>
                    </a:path>
                  </a:pathLst>
                </a:custGeom>
                <a:solidFill>
                  <a:srgbClr val="FFFFFF"/>
                </a:solidFill>
                <a:ln w="9525" cap="flat">
                  <a:noFill/>
                  <a:round/>
                </a:ln>
                <a:effectLst/>
              </p:spPr>
              <p:txBody>
                <a:bodyPr wrap="square" lIns="72248" tIns="72248" rIns="72248" bIns="72248" numCol="1" anchor="ctr">
                  <a:noAutofit/>
                </a:bodyPr>
                <a:lstStyle/>
                <a:p>
                  <a:pPr defTabSz="830862">
                    <a:defRPr sz="3413">
                      <a:solidFill>
                        <a:srgbClr val="FFFFFF"/>
                      </a:solidFill>
                    </a:defRPr>
                  </a:pPr>
                </a:p>
              </p:txBody>
            </p:sp>
            <p:sp>
              <p:nvSpPr>
                <p:cNvPr id="1361" name="Ligne"/>
                <p:cNvSpPr/>
                <p:nvPr/>
              </p:nvSpPr>
              <p:spPr>
                <a:xfrm>
                  <a:off x="0" y="0"/>
                  <a:ext cx="40642" cy="9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4" y="0"/>
                      </a:moveTo>
                      <a:cubicBezTo>
                        <a:pt x="21597" y="178"/>
                        <a:pt x="21600" y="357"/>
                        <a:pt x="21600" y="535"/>
                      </a:cubicBezTo>
                      <a:cubicBezTo>
                        <a:pt x="21600" y="12169"/>
                        <a:pt x="13019" y="21600"/>
                        <a:pt x="2435" y="21600"/>
                      </a:cubicBezTo>
                      <a:cubicBezTo>
                        <a:pt x="1620" y="21600"/>
                        <a:pt x="807" y="21542"/>
                        <a:pt x="0" y="21429"/>
                      </a:cubicBezTo>
                    </a:path>
                  </a:pathLst>
                </a:custGeom>
                <a:solidFill>
                  <a:srgbClr val="000000">
                    <a:alpha val="0"/>
                  </a:srgbClr>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grpSp>
            <p:nvGrpSpPr>
              <p:cNvPr id="1367" name="Grouper"/>
              <p:cNvGrpSpPr/>
              <p:nvPr/>
            </p:nvGrpSpPr>
            <p:grpSpPr>
              <a:xfrm>
                <a:off x="146755" y="185146"/>
                <a:ext cx="250614" cy="255130"/>
                <a:chOff x="0" y="0"/>
                <a:chExt cx="250613" cy="255128"/>
              </a:xfrm>
            </p:grpSpPr>
            <p:grpSp>
              <p:nvGrpSpPr>
                <p:cNvPr id="1365" name="Grouper"/>
                <p:cNvGrpSpPr/>
                <p:nvPr/>
              </p:nvGrpSpPr>
              <p:grpSpPr>
                <a:xfrm>
                  <a:off x="0" y="0"/>
                  <a:ext cx="250614" cy="255129"/>
                  <a:chOff x="0" y="0"/>
                  <a:chExt cx="250613" cy="255128"/>
                </a:xfrm>
              </p:grpSpPr>
              <p:sp>
                <p:nvSpPr>
                  <p:cNvPr id="1363" name="Ligne"/>
                  <p:cNvSpPr/>
                  <p:nvPr/>
                </p:nvSpPr>
                <p:spPr>
                  <a:xfrm>
                    <a:off x="0" y="0"/>
                    <a:ext cx="149014" cy="2551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2" y="0"/>
                        </a:moveTo>
                        <a:lnTo>
                          <a:pt x="2291" y="382"/>
                        </a:lnTo>
                        <a:lnTo>
                          <a:pt x="2945" y="956"/>
                        </a:lnTo>
                        <a:lnTo>
                          <a:pt x="2945" y="1529"/>
                        </a:lnTo>
                        <a:lnTo>
                          <a:pt x="3273" y="2103"/>
                        </a:lnTo>
                        <a:lnTo>
                          <a:pt x="3273" y="2867"/>
                        </a:lnTo>
                        <a:lnTo>
                          <a:pt x="3273" y="3441"/>
                        </a:lnTo>
                        <a:lnTo>
                          <a:pt x="2945" y="4205"/>
                        </a:lnTo>
                        <a:lnTo>
                          <a:pt x="2291" y="4779"/>
                        </a:lnTo>
                        <a:lnTo>
                          <a:pt x="1636" y="5543"/>
                        </a:lnTo>
                        <a:lnTo>
                          <a:pt x="982" y="6117"/>
                        </a:lnTo>
                        <a:lnTo>
                          <a:pt x="982" y="6881"/>
                        </a:lnTo>
                        <a:lnTo>
                          <a:pt x="327" y="7455"/>
                        </a:lnTo>
                        <a:lnTo>
                          <a:pt x="0" y="8028"/>
                        </a:lnTo>
                        <a:lnTo>
                          <a:pt x="0" y="8793"/>
                        </a:lnTo>
                        <a:lnTo>
                          <a:pt x="0" y="9366"/>
                        </a:lnTo>
                        <a:lnTo>
                          <a:pt x="0" y="10131"/>
                        </a:lnTo>
                        <a:lnTo>
                          <a:pt x="0" y="10704"/>
                        </a:lnTo>
                        <a:lnTo>
                          <a:pt x="327" y="11469"/>
                        </a:lnTo>
                        <a:lnTo>
                          <a:pt x="982" y="12042"/>
                        </a:lnTo>
                        <a:lnTo>
                          <a:pt x="1636" y="12807"/>
                        </a:lnTo>
                        <a:lnTo>
                          <a:pt x="2618" y="13381"/>
                        </a:lnTo>
                        <a:lnTo>
                          <a:pt x="3273" y="13954"/>
                        </a:lnTo>
                        <a:lnTo>
                          <a:pt x="4255" y="14719"/>
                        </a:lnTo>
                        <a:lnTo>
                          <a:pt x="5236" y="15292"/>
                        </a:lnTo>
                        <a:lnTo>
                          <a:pt x="6218" y="15865"/>
                        </a:lnTo>
                        <a:lnTo>
                          <a:pt x="6218" y="16248"/>
                        </a:lnTo>
                        <a:lnTo>
                          <a:pt x="7200" y="17012"/>
                        </a:lnTo>
                        <a:lnTo>
                          <a:pt x="7855" y="17586"/>
                        </a:lnTo>
                        <a:lnTo>
                          <a:pt x="8836" y="18350"/>
                        </a:lnTo>
                        <a:lnTo>
                          <a:pt x="9491" y="18924"/>
                        </a:lnTo>
                        <a:lnTo>
                          <a:pt x="10473" y="19688"/>
                        </a:lnTo>
                        <a:lnTo>
                          <a:pt x="10800" y="20262"/>
                        </a:lnTo>
                        <a:lnTo>
                          <a:pt x="12109" y="20453"/>
                        </a:lnTo>
                        <a:lnTo>
                          <a:pt x="13745" y="21027"/>
                        </a:lnTo>
                        <a:lnTo>
                          <a:pt x="15055" y="21027"/>
                        </a:lnTo>
                        <a:lnTo>
                          <a:pt x="16036" y="21218"/>
                        </a:lnTo>
                        <a:lnTo>
                          <a:pt x="17345" y="21409"/>
                        </a:lnTo>
                        <a:lnTo>
                          <a:pt x="18655" y="21600"/>
                        </a:lnTo>
                        <a:lnTo>
                          <a:pt x="20291" y="21600"/>
                        </a:lnTo>
                        <a:lnTo>
                          <a:pt x="21600" y="21600"/>
                        </a:lnTo>
                      </a:path>
                    </a:pathLst>
                  </a:custGeom>
                  <a:solidFill>
                    <a:srgbClr val="FFFFFF"/>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sp>
                <p:nvSpPr>
                  <p:cNvPr id="1364" name="Ligne"/>
                  <p:cNvSpPr/>
                  <p:nvPr/>
                </p:nvSpPr>
                <p:spPr>
                  <a:xfrm>
                    <a:off x="110631" y="0"/>
                    <a:ext cx="139983" cy="2551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06" y="0"/>
                        </a:moveTo>
                        <a:lnTo>
                          <a:pt x="19161" y="382"/>
                        </a:lnTo>
                        <a:lnTo>
                          <a:pt x="18465" y="956"/>
                        </a:lnTo>
                        <a:lnTo>
                          <a:pt x="18465" y="1529"/>
                        </a:lnTo>
                        <a:lnTo>
                          <a:pt x="18116" y="2103"/>
                        </a:lnTo>
                        <a:lnTo>
                          <a:pt x="18116" y="2867"/>
                        </a:lnTo>
                        <a:lnTo>
                          <a:pt x="18116" y="3441"/>
                        </a:lnTo>
                        <a:lnTo>
                          <a:pt x="18465" y="4205"/>
                        </a:lnTo>
                        <a:lnTo>
                          <a:pt x="19161" y="4779"/>
                        </a:lnTo>
                        <a:lnTo>
                          <a:pt x="19510" y="5543"/>
                        </a:lnTo>
                        <a:lnTo>
                          <a:pt x="20206" y="6117"/>
                        </a:lnTo>
                        <a:lnTo>
                          <a:pt x="20555" y="6881"/>
                        </a:lnTo>
                        <a:lnTo>
                          <a:pt x="20903" y="7455"/>
                        </a:lnTo>
                        <a:lnTo>
                          <a:pt x="21252" y="8028"/>
                        </a:lnTo>
                        <a:lnTo>
                          <a:pt x="21600" y="8793"/>
                        </a:lnTo>
                        <a:lnTo>
                          <a:pt x="21600" y="9366"/>
                        </a:lnTo>
                        <a:lnTo>
                          <a:pt x="21600" y="10131"/>
                        </a:lnTo>
                        <a:lnTo>
                          <a:pt x="21600" y="10704"/>
                        </a:lnTo>
                        <a:lnTo>
                          <a:pt x="20903" y="11469"/>
                        </a:lnTo>
                        <a:lnTo>
                          <a:pt x="20206" y="12042"/>
                        </a:lnTo>
                        <a:lnTo>
                          <a:pt x="19858" y="12807"/>
                        </a:lnTo>
                        <a:lnTo>
                          <a:pt x="18813" y="13381"/>
                        </a:lnTo>
                        <a:lnTo>
                          <a:pt x="18116" y="13954"/>
                        </a:lnTo>
                        <a:lnTo>
                          <a:pt x="17071" y="14719"/>
                        </a:lnTo>
                        <a:lnTo>
                          <a:pt x="16026" y="15292"/>
                        </a:lnTo>
                        <a:lnTo>
                          <a:pt x="14981" y="15865"/>
                        </a:lnTo>
                        <a:lnTo>
                          <a:pt x="14981" y="16248"/>
                        </a:lnTo>
                        <a:lnTo>
                          <a:pt x="14284" y="17012"/>
                        </a:lnTo>
                        <a:lnTo>
                          <a:pt x="13587" y="17586"/>
                        </a:lnTo>
                        <a:lnTo>
                          <a:pt x="12194" y="18350"/>
                        </a:lnTo>
                        <a:lnTo>
                          <a:pt x="11497" y="18924"/>
                        </a:lnTo>
                        <a:lnTo>
                          <a:pt x="10800" y="19688"/>
                        </a:lnTo>
                        <a:lnTo>
                          <a:pt x="10452" y="20262"/>
                        </a:lnTo>
                        <a:lnTo>
                          <a:pt x="9058" y="20453"/>
                        </a:lnTo>
                        <a:lnTo>
                          <a:pt x="7665" y="21027"/>
                        </a:lnTo>
                        <a:lnTo>
                          <a:pt x="6271" y="21027"/>
                        </a:lnTo>
                        <a:lnTo>
                          <a:pt x="5226" y="21218"/>
                        </a:lnTo>
                        <a:lnTo>
                          <a:pt x="3832" y="21409"/>
                        </a:lnTo>
                        <a:lnTo>
                          <a:pt x="2439" y="21600"/>
                        </a:lnTo>
                        <a:lnTo>
                          <a:pt x="1045" y="21600"/>
                        </a:lnTo>
                        <a:lnTo>
                          <a:pt x="0" y="21600"/>
                        </a:lnTo>
                      </a:path>
                    </a:pathLst>
                  </a:custGeom>
                  <a:solidFill>
                    <a:srgbClr val="FFFFFF"/>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sp>
              <p:nvSpPr>
                <p:cNvPr id="1366" name="Ligne"/>
                <p:cNvSpPr/>
                <p:nvPr/>
              </p:nvSpPr>
              <p:spPr>
                <a:xfrm>
                  <a:off x="42898" y="187394"/>
                  <a:ext cx="162561" cy="36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00" y="5400"/>
                      </a:lnTo>
                      <a:lnTo>
                        <a:pt x="1500" y="12150"/>
                      </a:lnTo>
                      <a:lnTo>
                        <a:pt x="2700" y="14850"/>
                      </a:lnTo>
                      <a:lnTo>
                        <a:pt x="3900" y="14850"/>
                      </a:lnTo>
                      <a:lnTo>
                        <a:pt x="5100" y="14850"/>
                      </a:lnTo>
                      <a:lnTo>
                        <a:pt x="6000" y="14850"/>
                      </a:lnTo>
                      <a:lnTo>
                        <a:pt x="6900" y="17550"/>
                      </a:lnTo>
                      <a:lnTo>
                        <a:pt x="8100" y="17550"/>
                      </a:lnTo>
                      <a:lnTo>
                        <a:pt x="9600" y="17550"/>
                      </a:lnTo>
                      <a:lnTo>
                        <a:pt x="10500" y="17550"/>
                      </a:lnTo>
                      <a:lnTo>
                        <a:pt x="11700" y="17550"/>
                      </a:lnTo>
                      <a:lnTo>
                        <a:pt x="12600" y="17550"/>
                      </a:lnTo>
                      <a:lnTo>
                        <a:pt x="13800" y="17550"/>
                      </a:lnTo>
                      <a:lnTo>
                        <a:pt x="15000" y="21600"/>
                      </a:lnTo>
                      <a:lnTo>
                        <a:pt x="16200" y="17550"/>
                      </a:lnTo>
                      <a:lnTo>
                        <a:pt x="16800" y="17550"/>
                      </a:lnTo>
                      <a:lnTo>
                        <a:pt x="18000" y="17550"/>
                      </a:lnTo>
                      <a:lnTo>
                        <a:pt x="19200" y="14850"/>
                      </a:lnTo>
                      <a:lnTo>
                        <a:pt x="20400" y="14850"/>
                      </a:lnTo>
                      <a:lnTo>
                        <a:pt x="21600" y="12150"/>
                      </a:lnTo>
                    </a:path>
                  </a:pathLst>
                </a:custGeom>
                <a:solidFill>
                  <a:srgbClr val="FFFFFF"/>
                </a:solidFill>
                <a:ln w="18062" cap="rnd">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sp>
            <p:nvSpPr>
              <p:cNvPr id="1368" name="Figure"/>
              <p:cNvSpPr/>
              <p:nvPr/>
            </p:nvSpPr>
            <p:spPr>
              <a:xfrm>
                <a:off x="180622" y="237074"/>
                <a:ext cx="185139"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97" y="21600"/>
                    </a:lnTo>
                    <a:lnTo>
                      <a:pt x="16203" y="21600"/>
                    </a:lnTo>
                    <a:lnTo>
                      <a:pt x="21600" y="0"/>
                    </a:lnTo>
                    <a:close/>
                  </a:path>
                </a:pathLst>
              </a:custGeom>
              <a:solidFill>
                <a:srgbClr val="FFFFFF"/>
              </a:solidFill>
              <a:ln w="9525" cap="flat">
                <a:noFill/>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1369" name="Triangle"/>
              <p:cNvSpPr/>
              <p:nvPr/>
            </p:nvSpPr>
            <p:spPr>
              <a:xfrm>
                <a:off x="270933" y="248363"/>
                <a:ext cx="20320" cy="65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6" y="0"/>
                    </a:lnTo>
                    <a:lnTo>
                      <a:pt x="21600" y="21600"/>
                    </a:lnTo>
                    <a:close/>
                  </a:path>
                </a:pathLst>
              </a:custGeom>
              <a:solidFill>
                <a:srgbClr val="FFFFFF"/>
              </a:solidFill>
              <a:ln w="18062" cap="flat">
                <a:solidFill>
                  <a:srgbClr val="91C8EB"/>
                </a:solidFill>
                <a:prstDash val="solid"/>
                <a:miter lim="800000"/>
              </a:ln>
              <a:effectLst/>
            </p:spPr>
            <p:txBody>
              <a:bodyPr wrap="square" lIns="72248" tIns="72248" rIns="72248" bIns="72248" numCol="1" anchor="ctr">
                <a:noAutofit/>
              </a:bodyPr>
              <a:lstStyle/>
              <a:p>
                <a:pPr defTabSz="830862">
                  <a:defRPr sz="3413">
                    <a:solidFill>
                      <a:srgbClr val="FFFFFF"/>
                    </a:solidFill>
                  </a:defRPr>
                </a:pPr>
              </a:p>
            </p:txBody>
          </p:sp>
          <p:sp>
            <p:nvSpPr>
              <p:cNvPr id="1370" name="Figure"/>
              <p:cNvSpPr/>
              <p:nvPr/>
            </p:nvSpPr>
            <p:spPr>
              <a:xfrm>
                <a:off x="309315" y="194176"/>
                <a:ext cx="36126" cy="51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10800" y="21600"/>
                      <a:pt x="10800" y="21600"/>
                      <a:pt x="10800" y="21600"/>
                    </a:cubicBezTo>
                    <a:lnTo>
                      <a:pt x="10800" y="21600"/>
                    </a:lnTo>
                    <a:cubicBezTo>
                      <a:pt x="4835" y="21600"/>
                      <a:pt x="0" y="16765"/>
                      <a:pt x="0" y="10800"/>
                    </a:cubicBezTo>
                    <a:cubicBezTo>
                      <a:pt x="0" y="10800"/>
                      <a:pt x="0" y="10800"/>
                      <a:pt x="0" y="10800"/>
                    </a:cubicBezTo>
                    <a:close/>
                  </a:path>
                </a:pathLst>
              </a:custGeom>
              <a:solidFill>
                <a:srgbClr val="FFFFFF"/>
              </a:solidFill>
              <a:ln w="18062" cap="flat">
                <a:solidFill>
                  <a:srgbClr val="91C8EB"/>
                </a:solidFill>
                <a:prstDash val="solid"/>
                <a:round/>
              </a:ln>
              <a:effectLst/>
            </p:spPr>
            <p:txBody>
              <a:bodyPr wrap="square" lIns="72248" tIns="72248" rIns="72248" bIns="72248" numCol="1" anchor="ctr">
                <a:noAutofit/>
              </a:bodyPr>
              <a:lstStyle/>
              <a:p>
                <a:pPr defTabSz="830862">
                  <a:defRPr sz="3413">
                    <a:solidFill>
                      <a:srgbClr val="FFFFFF"/>
                    </a:solidFill>
                  </a:defRPr>
                </a:pPr>
              </a:p>
            </p:txBody>
          </p:sp>
          <p:sp>
            <p:nvSpPr>
              <p:cNvPr id="1371" name="Figure"/>
              <p:cNvSpPr/>
              <p:nvPr/>
            </p:nvSpPr>
            <p:spPr>
              <a:xfrm>
                <a:off x="207715" y="194176"/>
                <a:ext cx="40643" cy="51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10800" y="21600"/>
                      <a:pt x="10800" y="21600"/>
                      <a:pt x="10800" y="21600"/>
                    </a:cubicBezTo>
                    <a:lnTo>
                      <a:pt x="10800" y="21600"/>
                    </a:lnTo>
                    <a:cubicBezTo>
                      <a:pt x="4835" y="21600"/>
                      <a:pt x="0" y="16765"/>
                      <a:pt x="0" y="10800"/>
                    </a:cubicBezTo>
                    <a:cubicBezTo>
                      <a:pt x="0" y="10800"/>
                      <a:pt x="0" y="10800"/>
                      <a:pt x="0" y="10800"/>
                    </a:cubicBezTo>
                    <a:close/>
                  </a:path>
                </a:pathLst>
              </a:custGeom>
              <a:solidFill>
                <a:srgbClr val="FFFFFF"/>
              </a:solidFill>
              <a:ln w="18062" cap="flat">
                <a:solidFill>
                  <a:srgbClr val="91C8EB"/>
                </a:solidFill>
                <a:prstDash val="solid"/>
                <a:round/>
              </a:ln>
              <a:effectLst/>
            </p:spPr>
            <p:txBody>
              <a:bodyPr wrap="square" lIns="50800" tIns="50800" rIns="50800" bIns="50800" numCol="1" anchor="ctr">
                <a:noAutofit/>
              </a:bodyPr>
              <a:lstStyle/>
              <a:p>
                <a:pPr defTabSz="830862">
                  <a:defRPr sz="3413">
                    <a:solidFill>
                      <a:srgbClr val="FFFFFF"/>
                    </a:solidFill>
                  </a:defRPr>
                </a:pPr>
              </a:p>
            </p:txBody>
          </p:sp>
        </p:grpSp>
        <p:sp>
          <p:nvSpPr>
            <p:cNvPr id="1373" name="1 m3"/>
            <p:cNvSpPr txBox="1"/>
            <p:nvPr/>
          </p:nvSpPr>
          <p:spPr>
            <a:xfrm>
              <a:off x="1539804" y="1449493"/>
              <a:ext cx="1258994"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algn="l" defTabSz="1300480">
                <a:defRPr b="1" sz="3413">
                  <a:uFill>
                    <a:solidFill>
                      <a:srgbClr val="000000"/>
                    </a:solidFill>
                  </a:uFill>
                  <a:latin typeface="Arial"/>
                  <a:ea typeface="Arial"/>
                  <a:cs typeface="Arial"/>
                  <a:sym typeface="Arial"/>
                </a:defRPr>
              </a:lvl1pPr>
            </a:lstStyle>
            <a:p>
              <a:pPr>
                <a:defRPr b="0">
                  <a:solidFill>
                    <a:srgbClr val="91C8EB"/>
                  </a:solidFill>
                  <a:uFill>
                    <a:solidFill>
                      <a:srgbClr val="91C8EB"/>
                    </a:solidFill>
                  </a:uFill>
                </a:defRPr>
              </a:pPr>
              <a:r>
                <a:rPr b="1">
                  <a:solidFill>
                    <a:srgbClr val="000000"/>
                  </a:solidFill>
                  <a:uFill>
                    <a:solidFill>
                      <a:srgbClr val="000000"/>
                    </a:solidFill>
                  </a:uFill>
                </a:rPr>
                <a:t>1 m3</a:t>
              </a:r>
            </a:p>
          </p:txBody>
        </p:sp>
        <p:sp>
          <p:nvSpPr>
            <p:cNvPr id="1374" name="mg"/>
            <p:cNvSpPr txBox="1"/>
            <p:nvPr/>
          </p:nvSpPr>
          <p:spPr>
            <a:xfrm>
              <a:off x="803769" y="0"/>
              <a:ext cx="921174"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algn="l" defTabSz="1300480">
                <a:defRPr b="1" sz="3413">
                  <a:uFill>
                    <a:solidFill>
                      <a:srgbClr val="000000"/>
                    </a:solidFill>
                  </a:uFill>
                  <a:latin typeface="Arial"/>
                  <a:ea typeface="Arial"/>
                  <a:cs typeface="Arial"/>
                  <a:sym typeface="Arial"/>
                </a:defRPr>
              </a:lvl1pPr>
            </a:lstStyle>
            <a:p>
              <a:pPr>
                <a:defRPr b="0">
                  <a:solidFill>
                    <a:srgbClr val="91C8EB"/>
                  </a:solidFill>
                  <a:uFill>
                    <a:solidFill>
                      <a:srgbClr val="91C8EB"/>
                    </a:solidFill>
                  </a:uFill>
                </a:defRPr>
              </a:pPr>
              <a:r>
                <a:rPr b="1">
                  <a:solidFill>
                    <a:srgbClr val="000000"/>
                  </a:solidFill>
                  <a:uFill>
                    <a:solidFill>
                      <a:srgbClr val="000000"/>
                    </a:solidFill>
                  </a:uFill>
                </a:rPr>
                <a:t>mg</a:t>
              </a:r>
            </a:p>
          </p:txBody>
        </p:sp>
      </p:grpSp>
      <p:sp>
        <p:nvSpPr>
          <p:cNvPr id="1376" name="38"/>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38</a:t>
            </a:r>
          </a:p>
        </p:txBody>
      </p:sp>
      <p:sp>
        <p:nvSpPr>
          <p:cNvPr id="1377" name="Communication sur les dangers:     fiche de données de sécurité"/>
          <p:cNvSpPr txBox="1"/>
          <p:nvPr/>
        </p:nvSpPr>
        <p:spPr>
          <a:xfrm>
            <a:off x="383822" y="368018"/>
            <a:ext cx="9861974" cy="13004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defRPr b="1" sz="4266">
                <a:solidFill>
                  <a:srgbClr val="FFFFFF"/>
                </a:solidFill>
                <a:uFill>
                  <a:solidFill>
                    <a:srgbClr val="FFFFFF"/>
                  </a:solidFill>
                </a:uFill>
                <a:latin typeface="Arial"/>
                <a:ea typeface="Arial"/>
                <a:cs typeface="Arial"/>
                <a:sym typeface="Arial"/>
              </a:defRPr>
            </a:lvl1pPr>
          </a:lstStyle>
          <a:p>
            <a:pPr>
              <a:defRPr b="0" sz="3413">
                <a:solidFill>
                  <a:srgbClr val="91C8EB"/>
                </a:solidFill>
                <a:uFill>
                  <a:solidFill>
                    <a:srgbClr val="91C8EB"/>
                  </a:solidFill>
                </a:uFill>
              </a:defRPr>
            </a:pPr>
            <a:r>
              <a:rPr b="1" sz="4266">
                <a:solidFill>
                  <a:srgbClr val="FFFFFF"/>
                </a:solidFill>
                <a:uFill>
                  <a:solidFill>
                    <a:srgbClr val="FFFFFF"/>
                  </a:solidFill>
                </a:uFill>
              </a:rPr>
              <a:t>Communication sur les dangers:     fiche de données de sécurité</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37"/>
                                        </p:tgtEl>
                                        <p:attrNameLst>
                                          <p:attrName>style.visibility</p:attrName>
                                        </p:attrNameLst>
                                      </p:cBhvr>
                                      <p:to>
                                        <p:strVal val="visible"/>
                                      </p:to>
                                    </p:set>
                                    <p:animEffect filter="wipe(left)" transition="in">
                                      <p:cBhvr>
                                        <p:cTn id="7" dur="500"/>
                                        <p:tgtEl>
                                          <p:spTgt spid="1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7"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379"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380"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381"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382"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383"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384"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385"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388" name="Grouper"/>
          <p:cNvGrpSpPr/>
          <p:nvPr/>
        </p:nvGrpSpPr>
        <p:grpSpPr>
          <a:xfrm>
            <a:off x="-2600961" y="4876800"/>
            <a:ext cx="2059095" cy="4334934"/>
            <a:chOff x="0" y="0"/>
            <a:chExt cx="2059093" cy="4334933"/>
          </a:xfrm>
        </p:grpSpPr>
        <p:sp>
          <p:nvSpPr>
            <p:cNvPr id="1386"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387"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391" name="Grouper"/>
          <p:cNvGrpSpPr/>
          <p:nvPr/>
        </p:nvGrpSpPr>
        <p:grpSpPr>
          <a:xfrm>
            <a:off x="13221546" y="8726311"/>
            <a:ext cx="3084125" cy="1027289"/>
            <a:chOff x="0" y="0"/>
            <a:chExt cx="3084124" cy="1027288"/>
          </a:xfrm>
        </p:grpSpPr>
        <p:sp>
          <p:nvSpPr>
            <p:cNvPr id="1389"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390"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392"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393"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394"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395"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398" name="Grouper"/>
          <p:cNvGrpSpPr/>
          <p:nvPr/>
        </p:nvGrpSpPr>
        <p:grpSpPr>
          <a:xfrm>
            <a:off x="7913499" y="8915560"/>
            <a:ext cx="4874541" cy="778934"/>
            <a:chOff x="0" y="0"/>
            <a:chExt cx="4874540" cy="778932"/>
          </a:xfrm>
        </p:grpSpPr>
        <p:pic>
          <p:nvPicPr>
            <p:cNvPr id="1396"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397"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399" name="MSDS…"/>
          <p:cNvSpPr txBox="1"/>
          <p:nvPr>
            <p:ph type="body" idx="1"/>
          </p:nvPr>
        </p:nvSpPr>
        <p:spPr>
          <a:xfrm>
            <a:off x="758612" y="1842346"/>
            <a:ext cx="11921068" cy="6827521"/>
          </a:xfrm>
          <a:prstGeom prst="rect">
            <a:avLst/>
          </a:prstGeom>
        </p:spPr>
        <p:txBody>
          <a:bodyPr lIns="0" tIns="0" rIns="0" bIns="0" anchor="t"/>
          <a:lstStyle/>
          <a:p>
            <a:pPr marL="408658" indent="-408658"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t>MSDS</a:t>
            </a:r>
          </a:p>
          <a:p>
            <a:pPr lvl="1" marL="862224" indent="-358987" defTabSz="1300480">
              <a:spcBef>
                <a:spcPts val="0"/>
              </a:spcBef>
              <a:buClr>
                <a:srgbClr val="FA76D7"/>
              </a:buClr>
              <a:buSzPct val="85000"/>
              <a:buFont typeface="Wingdings-Regular"/>
              <a:defRPr sz="2844">
                <a:solidFill>
                  <a:srgbClr val="103184"/>
                </a:solidFill>
                <a:uFill>
                  <a:solidFill>
                    <a:srgbClr val="103184"/>
                  </a:solidFill>
                </a:uFill>
                <a:latin typeface="Arial"/>
                <a:ea typeface="Arial"/>
                <a:cs typeface="Arial"/>
                <a:sym typeface="Arial"/>
              </a:defRPr>
            </a:pPr>
            <a:r>
              <a:t>Valeurs</a:t>
            </a:r>
            <a:r>
              <a:t> </a:t>
            </a:r>
            <a:r>
              <a:t>limites</a:t>
            </a:r>
            <a:r>
              <a:t> (TLV of MAC): </a:t>
            </a:r>
          </a:p>
          <a:p>
            <a:pPr lvl="1" marL="0" indent="0" defTabSz="1300480">
              <a:spcBef>
                <a:spcPts val="0"/>
              </a:spcBef>
              <a:buSzTx/>
              <a:buNone/>
              <a:defRPr sz="2844">
                <a:solidFill>
                  <a:srgbClr val="103184"/>
                </a:solidFill>
                <a:uFill>
                  <a:solidFill>
                    <a:srgbClr val="103184"/>
                  </a:solidFill>
                </a:uFill>
                <a:latin typeface="Arial"/>
                <a:ea typeface="Arial"/>
                <a:cs typeface="Arial"/>
                <a:sym typeface="Arial"/>
              </a:defRPr>
            </a:pPr>
          </a:p>
          <a:p>
            <a:pPr lvl="1" marL="0" indent="0" defTabSz="1300480">
              <a:spcBef>
                <a:spcPts val="0"/>
              </a:spcBef>
              <a:buSzTx/>
              <a:buNone/>
              <a:defRPr sz="2844">
                <a:solidFill>
                  <a:srgbClr val="103184"/>
                </a:solidFill>
                <a:uFill>
                  <a:solidFill>
                    <a:srgbClr val="103184"/>
                  </a:solidFill>
                </a:uFill>
                <a:latin typeface="Arial"/>
                <a:ea typeface="Arial"/>
                <a:cs typeface="Arial"/>
                <a:sym typeface="Arial"/>
              </a:defRPr>
            </a:pPr>
          </a:p>
          <a:p>
            <a:pPr lvl="1" marL="862224" indent="-358987" defTabSz="1300480">
              <a:spcBef>
                <a:spcPts val="0"/>
              </a:spcBef>
              <a:buClr>
                <a:srgbClr val="FA76D7"/>
              </a:buClr>
              <a:buSzPct val="85000"/>
              <a:buFont typeface="Wingdings-Regular"/>
              <a:defRPr sz="2844">
                <a:solidFill>
                  <a:srgbClr val="103184"/>
                </a:solidFill>
                <a:uFill>
                  <a:solidFill>
                    <a:srgbClr val="103184"/>
                  </a:solidFill>
                </a:uFill>
                <a:latin typeface="Arial"/>
                <a:ea typeface="Arial"/>
                <a:cs typeface="Arial"/>
                <a:sym typeface="Arial"/>
              </a:defRPr>
            </a:pPr>
            <a:r>
              <a:t>TLV : concentration de </a:t>
            </a:r>
            <a:r>
              <a:t>référence</a:t>
            </a:r>
            <a:r>
              <a:t> </a:t>
            </a:r>
            <a:r>
              <a:t>d’une</a:t>
            </a:r>
            <a:r>
              <a:t> substance pour </a:t>
            </a:r>
            <a:r>
              <a:t>laquelle</a:t>
            </a:r>
            <a:r>
              <a:t> </a:t>
            </a:r>
            <a:r>
              <a:t>il</a:t>
            </a:r>
            <a:r>
              <a:t> </a:t>
            </a:r>
            <a:r>
              <a:t>est</a:t>
            </a:r>
            <a:r>
              <a:t> </a:t>
            </a:r>
            <a:r>
              <a:t>admis</a:t>
            </a:r>
            <a:r>
              <a:t> </a:t>
            </a:r>
            <a:r>
              <a:t>qu’aucun</a:t>
            </a:r>
            <a:r>
              <a:t> </a:t>
            </a:r>
            <a:r>
              <a:t>effet</a:t>
            </a:r>
            <a:r>
              <a:t> </a:t>
            </a:r>
            <a:r>
              <a:t>néfaste</a:t>
            </a:r>
            <a:r>
              <a:t> </a:t>
            </a:r>
            <a:r>
              <a:t>n’intervient</a:t>
            </a:r>
            <a:r>
              <a:t> pour les </a:t>
            </a:r>
            <a:r>
              <a:t>travailleurs</a:t>
            </a:r>
            <a:r>
              <a:t> exposés à </a:t>
            </a:r>
            <a:r>
              <a:t>cette</a:t>
            </a:r>
            <a:r>
              <a:t> concentration </a:t>
            </a:r>
            <a:r>
              <a:t>lors</a:t>
            </a:r>
            <a:r>
              <a:t> </a:t>
            </a:r>
            <a:r>
              <a:t>d’une</a:t>
            </a:r>
            <a:r>
              <a:t> exposition </a:t>
            </a:r>
            <a:r>
              <a:t>quotidienne</a:t>
            </a:r>
            <a:r>
              <a:t> </a:t>
            </a:r>
            <a:r>
              <a:t>répétée</a:t>
            </a:r>
            <a:br/>
            <a:endParaRPr sz="1280"/>
          </a:p>
          <a:p>
            <a:pPr lvl="3" marL="1653398" indent="-275448" defTabSz="1300480">
              <a:spcBef>
                <a:spcPts val="0"/>
              </a:spcBef>
              <a:buClr>
                <a:srgbClr val="00FF00"/>
              </a:buClr>
              <a:buSzPct val="85000"/>
              <a:buFont typeface="Wingdings-Regular"/>
              <a:defRPr sz="2844">
                <a:solidFill>
                  <a:srgbClr val="103184"/>
                </a:solidFill>
                <a:uFill>
                  <a:solidFill>
                    <a:srgbClr val="103184"/>
                  </a:solidFill>
                </a:uFill>
                <a:latin typeface="Arial"/>
                <a:ea typeface="Arial"/>
                <a:cs typeface="Arial"/>
                <a:sym typeface="Arial"/>
              </a:defRPr>
            </a:pPr>
            <a:r>
              <a:rPr>
                <a:solidFill>
                  <a:srgbClr val="4C5A87"/>
                </a:solidFill>
                <a:uFill>
                  <a:solidFill>
                    <a:srgbClr val="4C5A87"/>
                  </a:solidFill>
                </a:uFill>
              </a:rPr>
              <a:t>TLV-STEL : (short time exposure limit) : cc </a:t>
            </a:r>
            <a:r>
              <a:rPr>
                <a:solidFill>
                  <a:srgbClr val="4C5A87"/>
                </a:solidFill>
                <a:uFill>
                  <a:solidFill>
                    <a:srgbClr val="4C5A87"/>
                  </a:solidFill>
                </a:uFill>
              </a:rPr>
              <a:t>limite</a:t>
            </a:r>
            <a:r>
              <a:rPr>
                <a:solidFill>
                  <a:srgbClr val="4C5A87"/>
                </a:solidFill>
                <a:uFill>
                  <a:solidFill>
                    <a:srgbClr val="4C5A87"/>
                  </a:solidFill>
                </a:uFill>
              </a:rPr>
              <a:t> pour </a:t>
            </a:r>
            <a:r>
              <a:rPr>
                <a:solidFill>
                  <a:srgbClr val="4C5A87"/>
                </a:solidFill>
                <a:uFill>
                  <a:solidFill>
                    <a:srgbClr val="4C5A87"/>
                  </a:solidFill>
                </a:uFill>
              </a:rPr>
              <a:t>courte</a:t>
            </a:r>
            <a:r>
              <a:rPr>
                <a:solidFill>
                  <a:srgbClr val="4C5A87"/>
                </a:solidFill>
                <a:uFill>
                  <a:solidFill>
                    <a:srgbClr val="4C5A87"/>
                  </a:solidFill>
                </a:uFill>
              </a:rPr>
              <a:t> exposition (15’) qui </a:t>
            </a:r>
            <a:r>
              <a:rPr>
                <a:solidFill>
                  <a:srgbClr val="4C5A87"/>
                </a:solidFill>
                <a:uFill>
                  <a:solidFill>
                    <a:srgbClr val="4C5A87"/>
                  </a:solidFill>
                </a:uFill>
              </a:rPr>
              <a:t>peuvent</a:t>
            </a:r>
            <a:r>
              <a:rPr>
                <a:solidFill>
                  <a:srgbClr val="4C5A87"/>
                </a:solidFill>
                <a:uFill>
                  <a:solidFill>
                    <a:srgbClr val="4C5A87"/>
                  </a:solidFill>
                </a:uFill>
              </a:rPr>
              <a:t> </a:t>
            </a:r>
            <a:r>
              <a:rPr>
                <a:solidFill>
                  <a:srgbClr val="4C5A87"/>
                </a:solidFill>
                <a:uFill>
                  <a:solidFill>
                    <a:srgbClr val="4C5A87"/>
                  </a:solidFill>
                </a:uFill>
              </a:rPr>
              <a:t>être</a:t>
            </a:r>
            <a:r>
              <a:rPr>
                <a:solidFill>
                  <a:srgbClr val="4C5A87"/>
                </a:solidFill>
                <a:uFill>
                  <a:solidFill>
                    <a:srgbClr val="4C5A87"/>
                  </a:solidFill>
                </a:uFill>
              </a:rPr>
              <a:t> </a:t>
            </a:r>
            <a:r>
              <a:rPr>
                <a:solidFill>
                  <a:srgbClr val="4C5A87"/>
                </a:solidFill>
                <a:uFill>
                  <a:solidFill>
                    <a:srgbClr val="4C5A87"/>
                  </a:solidFill>
                </a:uFill>
              </a:rPr>
              <a:t>atteinte</a:t>
            </a:r>
            <a:r>
              <a:rPr>
                <a:solidFill>
                  <a:srgbClr val="4C5A87"/>
                </a:solidFill>
                <a:uFill>
                  <a:solidFill>
                    <a:srgbClr val="4C5A87"/>
                  </a:solidFill>
                </a:uFill>
              </a:rPr>
              <a:t> 4X/jour avec </a:t>
            </a:r>
            <a:r>
              <a:rPr>
                <a:solidFill>
                  <a:srgbClr val="4C5A87"/>
                </a:solidFill>
                <a:uFill>
                  <a:solidFill>
                    <a:srgbClr val="4C5A87"/>
                  </a:solidFill>
                </a:uFill>
              </a:rPr>
              <a:t>intervalle</a:t>
            </a:r>
            <a:r>
              <a:rPr>
                <a:solidFill>
                  <a:srgbClr val="4C5A87"/>
                </a:solidFill>
                <a:uFill>
                  <a:solidFill>
                    <a:srgbClr val="4C5A87"/>
                  </a:solidFill>
                </a:uFill>
              </a:rPr>
              <a:t> de minimum 60 min </a:t>
            </a:r>
            <a:r>
              <a:rPr>
                <a:solidFill>
                  <a:srgbClr val="4C5A87"/>
                </a:solidFill>
                <a:uFill>
                  <a:solidFill>
                    <a:srgbClr val="4C5A87"/>
                  </a:solidFill>
                </a:uFill>
              </a:rPr>
              <a:t>entre</a:t>
            </a:r>
            <a:r>
              <a:rPr>
                <a:solidFill>
                  <a:srgbClr val="4C5A87"/>
                </a:solidFill>
                <a:uFill>
                  <a:solidFill>
                    <a:srgbClr val="4C5A87"/>
                  </a:solidFill>
                </a:uFill>
              </a:rPr>
              <a:t> les expositions	 </a:t>
            </a:r>
          </a:p>
          <a:p>
            <a:pPr lvl="3" marL="1653398" indent="-275448" defTabSz="1300480">
              <a:spcBef>
                <a:spcPts val="0"/>
              </a:spcBef>
              <a:buClr>
                <a:srgbClr val="00FF00"/>
              </a:buClr>
              <a:buSzPct val="85000"/>
              <a:buFont typeface="Wingdings-Regular"/>
              <a:defRPr sz="2844">
                <a:solidFill>
                  <a:srgbClr val="103184"/>
                </a:solidFill>
                <a:uFill>
                  <a:solidFill>
                    <a:srgbClr val="103184"/>
                  </a:solidFill>
                </a:uFill>
                <a:latin typeface="Arial"/>
                <a:ea typeface="Arial"/>
                <a:cs typeface="Arial"/>
                <a:sym typeface="Arial"/>
              </a:defRPr>
            </a:pPr>
            <a:r>
              <a:rPr>
                <a:solidFill>
                  <a:srgbClr val="4C5A87"/>
                </a:solidFill>
                <a:uFill>
                  <a:solidFill>
                    <a:srgbClr val="4C5A87"/>
                  </a:solidFill>
                </a:uFill>
              </a:rPr>
              <a:t>TLV-TWA : (time weighted average) : cc de </a:t>
            </a:r>
            <a:r>
              <a:rPr>
                <a:solidFill>
                  <a:srgbClr val="4C5A87"/>
                </a:solidFill>
                <a:uFill>
                  <a:solidFill>
                    <a:srgbClr val="4C5A87"/>
                  </a:solidFill>
                </a:uFill>
              </a:rPr>
              <a:t>référence</a:t>
            </a:r>
            <a:r>
              <a:rPr>
                <a:solidFill>
                  <a:srgbClr val="4C5A87"/>
                </a:solidFill>
                <a:uFill>
                  <a:solidFill>
                    <a:srgbClr val="4C5A87"/>
                  </a:solidFill>
                </a:uFill>
              </a:rPr>
              <a:t> pour expo de 8H/jour</a:t>
            </a:r>
          </a:p>
          <a:p>
            <a:pPr lvl="3" marL="1653398" indent="-275448" defTabSz="1300480">
              <a:spcBef>
                <a:spcPts val="0"/>
              </a:spcBef>
              <a:buClr>
                <a:srgbClr val="00FF00"/>
              </a:buClr>
              <a:buSzPct val="85000"/>
              <a:buFont typeface="Wingdings-Regular"/>
              <a:defRPr sz="2844">
                <a:solidFill>
                  <a:srgbClr val="103184"/>
                </a:solidFill>
                <a:uFill>
                  <a:solidFill>
                    <a:srgbClr val="103184"/>
                  </a:solidFill>
                </a:uFill>
                <a:latin typeface="Arial"/>
                <a:ea typeface="Arial"/>
                <a:cs typeface="Arial"/>
                <a:sym typeface="Arial"/>
              </a:defRPr>
            </a:pPr>
            <a:r>
              <a:rPr>
                <a:solidFill>
                  <a:srgbClr val="4C5A87"/>
                </a:solidFill>
                <a:uFill>
                  <a:solidFill>
                    <a:srgbClr val="4C5A87"/>
                  </a:solidFill>
                </a:uFill>
              </a:rPr>
              <a:t>TLV-C : </a:t>
            </a:r>
            <a:r>
              <a:rPr>
                <a:solidFill>
                  <a:srgbClr val="4C5A87"/>
                </a:solidFill>
                <a:uFill>
                  <a:solidFill>
                    <a:srgbClr val="4C5A87"/>
                  </a:solidFill>
                </a:uFill>
              </a:rPr>
              <a:t>valeur</a:t>
            </a:r>
            <a:r>
              <a:rPr>
                <a:solidFill>
                  <a:srgbClr val="4C5A87"/>
                </a:solidFill>
                <a:uFill>
                  <a:solidFill>
                    <a:srgbClr val="4C5A87"/>
                  </a:solidFill>
                </a:uFill>
              </a:rPr>
              <a:t> </a:t>
            </a:r>
            <a:r>
              <a:rPr>
                <a:solidFill>
                  <a:srgbClr val="4C5A87"/>
                </a:solidFill>
                <a:uFill>
                  <a:solidFill>
                    <a:srgbClr val="4C5A87"/>
                  </a:solidFill>
                </a:uFill>
              </a:rPr>
              <a:t>limite</a:t>
            </a:r>
            <a:r>
              <a:rPr>
                <a:solidFill>
                  <a:srgbClr val="4C5A87"/>
                </a:solidFill>
                <a:uFill>
                  <a:solidFill>
                    <a:srgbClr val="4C5A87"/>
                  </a:solidFill>
                </a:uFill>
              </a:rPr>
              <a:t> plafond</a:t>
            </a:r>
          </a:p>
        </p:txBody>
      </p:sp>
      <p:sp>
        <p:nvSpPr>
          <p:cNvPr id="1400" name="39"/>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39</a:t>
            </a:r>
          </a:p>
        </p:txBody>
      </p:sp>
      <p:sp>
        <p:nvSpPr>
          <p:cNvPr id="1401" name="Communication sur les dangers:     fiche de données de sécurité"/>
          <p:cNvSpPr txBox="1"/>
          <p:nvPr/>
        </p:nvSpPr>
        <p:spPr>
          <a:xfrm>
            <a:off x="383822" y="368018"/>
            <a:ext cx="9861974" cy="13004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defRPr b="1" sz="4266">
                <a:solidFill>
                  <a:srgbClr val="FFFFFF"/>
                </a:solidFill>
                <a:uFill>
                  <a:solidFill>
                    <a:srgbClr val="FFFFFF"/>
                  </a:solidFill>
                </a:uFill>
                <a:latin typeface="Arial"/>
                <a:ea typeface="Arial"/>
                <a:cs typeface="Arial"/>
                <a:sym typeface="Arial"/>
              </a:defRPr>
            </a:lvl1pPr>
          </a:lstStyle>
          <a:p>
            <a:pPr>
              <a:defRPr b="0" sz="3413">
                <a:solidFill>
                  <a:srgbClr val="91C8EB"/>
                </a:solidFill>
                <a:uFill>
                  <a:solidFill>
                    <a:srgbClr val="91C8EB"/>
                  </a:solidFill>
                </a:uFill>
              </a:defRPr>
            </a:pPr>
            <a:r>
              <a:rPr b="1" sz="4266">
                <a:solidFill>
                  <a:srgbClr val="FFFFFF"/>
                </a:solidFill>
                <a:uFill>
                  <a:solidFill>
                    <a:srgbClr val="FFFFFF"/>
                  </a:solidFill>
                </a:uFill>
              </a:rPr>
              <a:t>Communication sur les dangers:     fiche de données de sécurité</a:t>
            </a:r>
          </a:p>
        </p:txBody>
      </p:sp>
    </p:spTree>
  </p:cSld>
  <p:clrMapOvr>
    <a:masterClrMapping/>
  </p:clrMapOvr>
  <p:transition xmlns:p14="http://schemas.microsoft.com/office/powerpoint/2010/main" spd="med" advClick="0" advTm="0"/>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75"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76"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77"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78"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79"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80"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81"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84" name="Grouper"/>
          <p:cNvGrpSpPr/>
          <p:nvPr/>
        </p:nvGrpSpPr>
        <p:grpSpPr>
          <a:xfrm>
            <a:off x="-2600961" y="4876800"/>
            <a:ext cx="2059095" cy="4334934"/>
            <a:chOff x="0" y="0"/>
            <a:chExt cx="2059093" cy="4334933"/>
          </a:xfrm>
        </p:grpSpPr>
        <p:sp>
          <p:nvSpPr>
            <p:cNvPr id="182"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83"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87" name="Grouper"/>
          <p:cNvGrpSpPr/>
          <p:nvPr/>
        </p:nvGrpSpPr>
        <p:grpSpPr>
          <a:xfrm>
            <a:off x="13221546" y="8726311"/>
            <a:ext cx="3084125" cy="1027289"/>
            <a:chOff x="0" y="0"/>
            <a:chExt cx="3084124" cy="1027288"/>
          </a:xfrm>
        </p:grpSpPr>
        <p:sp>
          <p:nvSpPr>
            <p:cNvPr id="185"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86"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88"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89"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90"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91"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94" name="Grouper"/>
          <p:cNvGrpSpPr/>
          <p:nvPr/>
        </p:nvGrpSpPr>
        <p:grpSpPr>
          <a:xfrm>
            <a:off x="7913499" y="8915560"/>
            <a:ext cx="4874541" cy="778934"/>
            <a:chOff x="0" y="0"/>
            <a:chExt cx="4874540" cy="778932"/>
          </a:xfrm>
        </p:grpSpPr>
        <p:pic>
          <p:nvPicPr>
            <p:cNvPr id="192"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93"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95" name="Pourquoi des nouveaux symboles de danger?…"/>
          <p:cNvSpPr txBox="1"/>
          <p:nvPr>
            <p:ph type="body" idx="1"/>
          </p:nvPr>
        </p:nvSpPr>
        <p:spPr>
          <a:xfrm>
            <a:off x="368018" y="2327769"/>
            <a:ext cx="11462737" cy="6743983"/>
          </a:xfrm>
          <a:prstGeom prst="rect">
            <a:avLst/>
          </a:prstGeom>
        </p:spPr>
        <p:txBody>
          <a:bodyPr lIns="0" tIns="0" rIns="0" bIns="0" anchor="t"/>
          <a:lstStyle/>
          <a:p>
            <a:pPr marL="490390" indent="-490390" defTabSz="1300480">
              <a:lnSpc>
                <a:spcPts val="3900"/>
              </a:lnSpc>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rPr sz="3413"/>
              <a:t>Pourquoi</a:t>
            </a:r>
            <a:r>
              <a:rPr sz="3413"/>
              <a:t> des </a:t>
            </a:r>
            <a:r>
              <a:rPr sz="3413"/>
              <a:t>nouveaux</a:t>
            </a:r>
            <a:r>
              <a:rPr sz="3413"/>
              <a:t> </a:t>
            </a:r>
            <a:r>
              <a:rPr sz="3413"/>
              <a:t>symboles</a:t>
            </a:r>
            <a:r>
              <a:rPr sz="3413"/>
              <a:t> de </a:t>
            </a:r>
            <a:r>
              <a:rPr sz="3413"/>
              <a:t>danger</a:t>
            </a:r>
            <a:r>
              <a:rPr sz="3413"/>
              <a:t>?</a:t>
            </a:r>
          </a:p>
          <a:p>
            <a:pPr marL="0" indent="0" defTabSz="1300480">
              <a:lnSpc>
                <a:spcPts val="3900"/>
              </a:lnSpc>
              <a:spcBef>
                <a:spcPts val="0"/>
              </a:spcBef>
              <a:buSzTx/>
              <a:buNone/>
              <a:defRPr b="1" sz="3413">
                <a:solidFill>
                  <a:srgbClr val="103184"/>
                </a:solidFill>
                <a:uFill>
                  <a:solidFill>
                    <a:srgbClr val="103184"/>
                  </a:solidFill>
                </a:uFill>
                <a:latin typeface="Arial"/>
                <a:ea typeface="Arial"/>
                <a:cs typeface="Arial"/>
                <a:sym typeface="Arial"/>
              </a:defRPr>
            </a:pPr>
          </a:p>
          <a:p>
            <a:pPr marL="490390" indent="-490390"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rPr b="0" sz="3413"/>
              <a:t>Une</a:t>
            </a:r>
            <a:r>
              <a:rPr b="0" sz="3413"/>
              <a:t> </a:t>
            </a:r>
            <a:r>
              <a:rPr b="0" sz="3413"/>
              <a:t>harmonisation</a:t>
            </a:r>
            <a:r>
              <a:rPr b="0" sz="3413"/>
              <a:t> dans la </a:t>
            </a:r>
            <a:r>
              <a:rPr b="0" sz="3413"/>
              <a:t>classification</a:t>
            </a:r>
            <a:r>
              <a:rPr b="0" sz="3413"/>
              <a:t> des </a:t>
            </a:r>
            <a:r>
              <a:rPr b="0" sz="3413"/>
              <a:t>produits</a:t>
            </a:r>
            <a:r>
              <a:rPr b="0" sz="3413"/>
              <a:t> </a:t>
            </a:r>
            <a:r>
              <a:rPr b="0" sz="3413"/>
              <a:t>dangereux</a:t>
            </a:r>
            <a:r>
              <a:rPr b="0" sz="3413"/>
              <a:t> est </a:t>
            </a:r>
            <a:r>
              <a:rPr b="0" sz="3413"/>
              <a:t>prévue</a:t>
            </a:r>
            <a:r>
              <a:rPr b="0" sz="3413"/>
              <a:t> au niveau international. Les </a:t>
            </a:r>
            <a:r>
              <a:rPr b="0" sz="3413"/>
              <a:t>nouveaux</a:t>
            </a:r>
            <a:r>
              <a:rPr b="0" sz="3413"/>
              <a:t> </a:t>
            </a:r>
            <a:r>
              <a:rPr b="0" sz="3413"/>
              <a:t>symboles</a:t>
            </a:r>
            <a:r>
              <a:rPr b="0" sz="3413"/>
              <a:t>  de </a:t>
            </a:r>
            <a:r>
              <a:rPr b="0" sz="3413"/>
              <a:t>danger</a:t>
            </a:r>
            <a:r>
              <a:rPr b="0" sz="3413"/>
              <a:t> en font </a:t>
            </a:r>
            <a:r>
              <a:rPr b="0" sz="3413"/>
              <a:t>partie</a:t>
            </a:r>
            <a:r>
              <a:rPr b="0" sz="3413"/>
              <a:t>!</a:t>
            </a:r>
          </a:p>
        </p:txBody>
      </p:sp>
      <p:sp>
        <p:nvSpPr>
          <p:cNvPr id="196" name="Introduction"/>
          <p:cNvSpPr txBox="1"/>
          <p:nvPr>
            <p:ph type="title"/>
          </p:nvPr>
        </p:nvSpPr>
        <p:spPr>
          <a:xfrm>
            <a:off x="209953" y="325119"/>
            <a:ext cx="9861975" cy="1300481"/>
          </a:xfrm>
          <a:prstGeom prst="rect">
            <a:avLst/>
          </a:prstGeom>
        </p:spPr>
        <p:txBody>
          <a:bodyPr lIns="0" tIns="0" rIns="0" bIns="0"/>
          <a:lstStyle>
            <a:lvl1pPr algn="r" defTabSz="1300480">
              <a:defRPr b="1" sz="4266">
                <a:solidFill>
                  <a:srgbClr val="FFFFFF"/>
                </a:solidFill>
                <a:uFill>
                  <a:solidFill>
                    <a:srgbClr val="FFFFFF"/>
                  </a:solidFill>
                </a:uFill>
                <a:latin typeface="Arial"/>
                <a:ea typeface="Arial"/>
                <a:cs typeface="Arial"/>
                <a:sym typeface="Arial"/>
              </a:defRPr>
            </a:lvl1pPr>
          </a:lstStyle>
          <a:p>
            <a:pPr/>
            <a:r>
              <a:t>Introduction</a:t>
            </a:r>
          </a:p>
        </p:txBody>
      </p:sp>
      <p:pic>
        <p:nvPicPr>
          <p:cNvPr id="197" name="image26.gif" descr="image26.gif"/>
          <p:cNvPicPr>
            <a:picLocks noChangeAspect="1"/>
          </p:cNvPicPr>
          <p:nvPr/>
        </p:nvPicPr>
        <p:blipFill>
          <a:blip r:embed="rId7">
            <a:extLst/>
          </a:blip>
          <a:stretch>
            <a:fillRect/>
          </a:stretch>
        </p:blipFill>
        <p:spPr>
          <a:xfrm>
            <a:off x="5107101" y="5677734"/>
            <a:ext cx="3224112" cy="3224112"/>
          </a:xfrm>
          <a:prstGeom prst="rect">
            <a:avLst/>
          </a:prstGeom>
          <a:ln w="12700">
            <a:miter lim="400000"/>
          </a:ln>
        </p:spPr>
      </p:pic>
      <p:sp>
        <p:nvSpPr>
          <p:cNvPr id="198" name="4"/>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
                                        </p:tgtEl>
                                        <p:attrNameLst>
                                          <p:attrName>style.visibility</p:attrName>
                                        </p:attrNameLst>
                                      </p:cBhvr>
                                      <p:to>
                                        <p:strVal val="visible"/>
                                      </p:to>
                                    </p:set>
                                  </p:childTnLst>
                                </p:cTn>
                              </p:par>
                            </p:childTnLst>
                          </p:cTn>
                        </p:par>
                        <p:par>
                          <p:cTn id="7" fill="hold">
                            <p:stCondLst>
                              <p:cond delay="0"/>
                            </p:stCondLst>
                            <p:childTnLst>
                              <p:par>
                                <p:cTn id="8" presetClass="exit" nodeType="afterEffect" presetID="10" grpId="2" fill="hold">
                                  <p:stCondLst>
                                    <p:cond delay="0"/>
                                  </p:stCondLst>
                                  <p:iterate type="el" backwards="0">
                                    <p:tmAbs val="0"/>
                                  </p:iterate>
                                  <p:childTnLst>
                                    <p:animEffect filter="fade" transition="out">
                                      <p:cBhvr>
                                        <p:cTn id="9" dur="2000" fill="hold"/>
                                        <p:tgtEl>
                                          <p:spTgt spid="197"/>
                                        </p:tgtEl>
                                      </p:cBhvr>
                                    </p:animEffect>
                                    <p:set>
                                      <p:cBhvr>
                                        <p:cTn id="10" fill="hold">
                                          <p:stCondLst>
                                            <p:cond delay="1999"/>
                                          </p:stCondLst>
                                        </p:cTn>
                                        <p:tgtEl>
                                          <p:spTgt spid="19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2"/>
      <p:bldP build="whole" bldLvl="1" animBg="1" rev="0" advAuto="0" spid="197"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403"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04"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405"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406"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407"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08"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09"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412" name="Grouper"/>
          <p:cNvGrpSpPr/>
          <p:nvPr/>
        </p:nvGrpSpPr>
        <p:grpSpPr>
          <a:xfrm>
            <a:off x="-2600961" y="4876800"/>
            <a:ext cx="2059095" cy="4334934"/>
            <a:chOff x="0" y="0"/>
            <a:chExt cx="2059093" cy="4334933"/>
          </a:xfrm>
        </p:grpSpPr>
        <p:sp>
          <p:nvSpPr>
            <p:cNvPr id="1410"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11"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415" name="Grouper"/>
          <p:cNvGrpSpPr/>
          <p:nvPr/>
        </p:nvGrpSpPr>
        <p:grpSpPr>
          <a:xfrm>
            <a:off x="13221546" y="8726311"/>
            <a:ext cx="3084125" cy="1027289"/>
            <a:chOff x="0" y="0"/>
            <a:chExt cx="3084124" cy="1027288"/>
          </a:xfrm>
        </p:grpSpPr>
        <p:sp>
          <p:nvSpPr>
            <p:cNvPr id="1413"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14"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416"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417"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418"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419"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422" name="Grouper"/>
          <p:cNvGrpSpPr/>
          <p:nvPr/>
        </p:nvGrpSpPr>
        <p:grpSpPr>
          <a:xfrm>
            <a:off x="7913499" y="8915560"/>
            <a:ext cx="4874541" cy="778934"/>
            <a:chOff x="0" y="0"/>
            <a:chExt cx="4874540" cy="778932"/>
          </a:xfrm>
        </p:grpSpPr>
        <p:pic>
          <p:nvPicPr>
            <p:cNvPr id="1420"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421"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423" name="Protection respiratoire…"/>
          <p:cNvSpPr txBox="1"/>
          <p:nvPr>
            <p:ph type="body" idx="1"/>
          </p:nvPr>
        </p:nvSpPr>
        <p:spPr>
          <a:xfrm>
            <a:off x="758612" y="1842346"/>
            <a:ext cx="11921068" cy="6827521"/>
          </a:xfrm>
          <a:prstGeom prst="rect">
            <a:avLst/>
          </a:prstGeom>
        </p:spPr>
        <p:txBody>
          <a:bodyPr lIns="0" tIns="0" rIns="0" bIns="0" anchor="t"/>
          <a:lstStyle/>
          <a:p>
            <a:pPr marL="408658" indent="-408658"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t>Protection </a:t>
            </a:r>
            <a:r>
              <a:t>respiratoire</a:t>
            </a: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lvl="1" marL="647912" indent="-358987" defTabSz="1300480">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t>Masque </a:t>
            </a:r>
            <a:r>
              <a:t>complet</a:t>
            </a:r>
            <a:r>
              <a:t> ABEK</a:t>
            </a:r>
          </a:p>
        </p:txBody>
      </p:sp>
      <p:sp>
        <p:nvSpPr>
          <p:cNvPr id="1424" name="40"/>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40</a:t>
            </a:r>
          </a:p>
        </p:txBody>
      </p:sp>
      <p:sp>
        <p:nvSpPr>
          <p:cNvPr id="1425" name="PROTECTION  INDIVIDUELLE"/>
          <p:cNvSpPr txBox="1"/>
          <p:nvPr>
            <p:ph type="title"/>
          </p:nvPr>
        </p:nvSpPr>
        <p:spPr>
          <a:xfrm>
            <a:off x="647982" y="388337"/>
            <a:ext cx="9268177" cy="1280162"/>
          </a:xfrm>
          <a:prstGeom prst="rect">
            <a:avLst/>
          </a:prstGeom>
        </p:spPr>
        <p:txBody>
          <a:bodyPr lIns="0" tIns="0" rIns="0" bIns="0"/>
          <a:lstStyle>
            <a:lvl1pPr algn="r" defTabSz="1300480">
              <a:lnSpc>
                <a:spcPct val="80000"/>
              </a:lnSpc>
              <a:defRPr b="1" sz="4266">
                <a:solidFill>
                  <a:srgbClr val="FFFFFF"/>
                </a:solidFill>
                <a:uFill>
                  <a:solidFill>
                    <a:srgbClr val="FFFFFF"/>
                  </a:solidFill>
                </a:uFill>
                <a:latin typeface="Arial"/>
                <a:ea typeface="Arial"/>
                <a:cs typeface="Arial"/>
                <a:sym typeface="Arial"/>
              </a:defRPr>
            </a:lvl1pPr>
          </a:lstStyle>
          <a:p>
            <a:pPr/>
            <a:r>
              <a:t>PROTECTION  INDIVIDUELLE</a:t>
            </a:r>
          </a:p>
        </p:txBody>
      </p:sp>
      <p:pic>
        <p:nvPicPr>
          <p:cNvPr id="1426" name="image69.jpg" descr="image69.jpg"/>
          <p:cNvPicPr>
            <a:picLocks noChangeAspect="1"/>
          </p:cNvPicPr>
          <p:nvPr/>
        </p:nvPicPr>
        <p:blipFill>
          <a:blip r:embed="rId7">
            <a:extLst/>
          </a:blip>
          <a:stretch>
            <a:fillRect/>
          </a:stretch>
        </p:blipFill>
        <p:spPr>
          <a:xfrm>
            <a:off x="3038968" y="3366347"/>
            <a:ext cx="4994206" cy="4926473"/>
          </a:xfrm>
          <a:prstGeom prst="rect">
            <a:avLst/>
          </a:prstGeom>
          <a:ln w="12700">
            <a:miter lim="400000"/>
          </a:ln>
        </p:spPr>
      </p:pic>
    </p:spTree>
  </p:cSld>
  <p:clrMapOvr>
    <a:masterClrMapping/>
  </p:clrMapOvr>
  <p:transition xmlns:p14="http://schemas.microsoft.com/office/powerpoint/2010/main" spd="med" advClick="0" advTm="0"/>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428"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29"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430"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431"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432"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33"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34"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437" name="Grouper"/>
          <p:cNvGrpSpPr/>
          <p:nvPr/>
        </p:nvGrpSpPr>
        <p:grpSpPr>
          <a:xfrm>
            <a:off x="-2600961" y="4876800"/>
            <a:ext cx="2059095" cy="4334934"/>
            <a:chOff x="0" y="0"/>
            <a:chExt cx="2059093" cy="4334933"/>
          </a:xfrm>
        </p:grpSpPr>
        <p:sp>
          <p:nvSpPr>
            <p:cNvPr id="1435"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36"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440" name="Grouper"/>
          <p:cNvGrpSpPr/>
          <p:nvPr/>
        </p:nvGrpSpPr>
        <p:grpSpPr>
          <a:xfrm>
            <a:off x="13221546" y="8726311"/>
            <a:ext cx="3084125" cy="1027289"/>
            <a:chOff x="0" y="0"/>
            <a:chExt cx="3084124" cy="1027288"/>
          </a:xfrm>
        </p:grpSpPr>
        <p:sp>
          <p:nvSpPr>
            <p:cNvPr id="1438"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39"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441"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442"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443"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444"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447" name="Grouper"/>
          <p:cNvGrpSpPr/>
          <p:nvPr/>
        </p:nvGrpSpPr>
        <p:grpSpPr>
          <a:xfrm>
            <a:off x="7913499" y="8915560"/>
            <a:ext cx="4874541" cy="778934"/>
            <a:chOff x="0" y="0"/>
            <a:chExt cx="4874540" cy="778932"/>
          </a:xfrm>
        </p:grpSpPr>
        <p:pic>
          <p:nvPicPr>
            <p:cNvPr id="1445"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446"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448" name="Protection respiratoire…"/>
          <p:cNvSpPr txBox="1"/>
          <p:nvPr>
            <p:ph type="body" idx="1"/>
          </p:nvPr>
        </p:nvSpPr>
        <p:spPr>
          <a:xfrm>
            <a:off x="758612" y="1842346"/>
            <a:ext cx="11921068" cy="6827521"/>
          </a:xfrm>
          <a:prstGeom prst="rect">
            <a:avLst/>
          </a:prstGeom>
        </p:spPr>
        <p:txBody>
          <a:bodyPr lIns="0" tIns="0" rIns="0" bIns="0" anchor="t"/>
          <a:lstStyle/>
          <a:p>
            <a:pPr marL="408658" indent="-408658"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t>Protection </a:t>
            </a:r>
            <a:r>
              <a:t>respiratoire</a:t>
            </a:r>
          </a:p>
          <a:p>
            <a:pPr lvl="1" marL="0" indent="0" defTabSz="1300480">
              <a:spcBef>
                <a:spcPts val="0"/>
              </a:spcBef>
              <a:buSzTx/>
              <a:buNone/>
              <a:defRPr sz="2844">
                <a:solidFill>
                  <a:srgbClr val="103184"/>
                </a:solidFill>
                <a:uFill>
                  <a:solidFill>
                    <a:srgbClr val="103184"/>
                  </a:solidFill>
                </a:uFill>
                <a:latin typeface="Arial"/>
                <a:ea typeface="Arial"/>
                <a:cs typeface="Arial"/>
                <a:sym typeface="Arial"/>
              </a:defRPr>
            </a:pPr>
          </a:p>
          <a:p>
            <a:pPr lvl="1" marL="647912" indent="-358987" defTabSz="1300480">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t>Filtre</a:t>
            </a:r>
            <a:r>
              <a:t> ABEK (coupe)</a:t>
            </a:r>
          </a:p>
        </p:txBody>
      </p:sp>
      <p:sp>
        <p:nvSpPr>
          <p:cNvPr id="1449" name="41"/>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41</a:t>
            </a:r>
          </a:p>
        </p:txBody>
      </p:sp>
      <p:pic>
        <p:nvPicPr>
          <p:cNvPr id="1450" name="image70.jpg" descr="image70.jpg"/>
          <p:cNvPicPr>
            <a:picLocks noChangeAspect="1"/>
          </p:cNvPicPr>
          <p:nvPr/>
        </p:nvPicPr>
        <p:blipFill>
          <a:blip r:embed="rId7">
            <a:extLst/>
          </a:blip>
          <a:stretch>
            <a:fillRect/>
          </a:stretch>
        </p:blipFill>
        <p:spPr>
          <a:xfrm>
            <a:off x="3793066" y="3359573"/>
            <a:ext cx="5418668" cy="5310294"/>
          </a:xfrm>
          <a:prstGeom prst="rect">
            <a:avLst/>
          </a:prstGeom>
          <a:ln w="12700">
            <a:miter lim="400000"/>
          </a:ln>
        </p:spPr>
      </p:pic>
      <p:sp>
        <p:nvSpPr>
          <p:cNvPr id="1451" name="PROTECTION  INDIVIDUELLE"/>
          <p:cNvSpPr txBox="1"/>
          <p:nvPr>
            <p:ph type="title"/>
          </p:nvPr>
        </p:nvSpPr>
        <p:spPr>
          <a:xfrm>
            <a:off x="647982" y="388337"/>
            <a:ext cx="9268177" cy="1280162"/>
          </a:xfrm>
          <a:prstGeom prst="rect">
            <a:avLst/>
          </a:prstGeom>
        </p:spPr>
        <p:txBody>
          <a:bodyPr lIns="0" tIns="0" rIns="0" bIns="0"/>
          <a:lstStyle>
            <a:lvl1pPr algn="r" defTabSz="1300480">
              <a:lnSpc>
                <a:spcPct val="80000"/>
              </a:lnSpc>
              <a:defRPr b="1" sz="4266">
                <a:solidFill>
                  <a:srgbClr val="FFFFFF"/>
                </a:solidFill>
                <a:uFill>
                  <a:solidFill>
                    <a:srgbClr val="FFFFFF"/>
                  </a:solidFill>
                </a:uFill>
                <a:latin typeface="Arial"/>
                <a:ea typeface="Arial"/>
                <a:cs typeface="Arial"/>
                <a:sym typeface="Arial"/>
              </a:defRPr>
            </a:lvl1pPr>
          </a:lstStyle>
          <a:p>
            <a:pPr/>
            <a:r>
              <a:t>PROTECTION  INDIVIDUELLE</a:t>
            </a:r>
          </a:p>
        </p:txBody>
      </p:sp>
    </p:spTree>
  </p:cSld>
  <p:clrMapOvr>
    <a:masterClrMapping/>
  </p:clrMapOvr>
  <p:transition xmlns:p14="http://schemas.microsoft.com/office/powerpoint/2010/main" spd="med" advClick="0" advTm="0"/>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453"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54"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455"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456"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457"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58"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59"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462" name="Grouper"/>
          <p:cNvGrpSpPr/>
          <p:nvPr/>
        </p:nvGrpSpPr>
        <p:grpSpPr>
          <a:xfrm>
            <a:off x="-2600961" y="4876800"/>
            <a:ext cx="2059095" cy="4334934"/>
            <a:chOff x="0" y="0"/>
            <a:chExt cx="2059093" cy="4334933"/>
          </a:xfrm>
        </p:grpSpPr>
        <p:sp>
          <p:nvSpPr>
            <p:cNvPr id="1460"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61"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465" name="Grouper"/>
          <p:cNvGrpSpPr/>
          <p:nvPr/>
        </p:nvGrpSpPr>
        <p:grpSpPr>
          <a:xfrm>
            <a:off x="13221546" y="8726311"/>
            <a:ext cx="3084125" cy="1027289"/>
            <a:chOff x="0" y="0"/>
            <a:chExt cx="3084124" cy="1027288"/>
          </a:xfrm>
        </p:grpSpPr>
        <p:sp>
          <p:nvSpPr>
            <p:cNvPr id="1463"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64"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466"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467"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468"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469"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472" name="Grouper"/>
          <p:cNvGrpSpPr/>
          <p:nvPr/>
        </p:nvGrpSpPr>
        <p:grpSpPr>
          <a:xfrm>
            <a:off x="7913499" y="8915560"/>
            <a:ext cx="4874541" cy="778934"/>
            <a:chOff x="0" y="0"/>
            <a:chExt cx="4874540" cy="778932"/>
          </a:xfrm>
        </p:grpSpPr>
        <p:pic>
          <p:nvPicPr>
            <p:cNvPr id="1470"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471"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1473" name="image71.png" descr="image71.png"/>
          <p:cNvPicPr>
            <a:picLocks noChangeAspect="1"/>
          </p:cNvPicPr>
          <p:nvPr/>
        </p:nvPicPr>
        <p:blipFill>
          <a:blip r:embed="rId7">
            <a:extLst/>
          </a:blip>
          <a:stretch>
            <a:fillRect/>
          </a:stretch>
        </p:blipFill>
        <p:spPr>
          <a:xfrm>
            <a:off x="8424245" y="3933049"/>
            <a:ext cx="4452339" cy="4813583"/>
          </a:xfrm>
          <a:prstGeom prst="rect">
            <a:avLst/>
          </a:prstGeom>
          <a:ln w="12700">
            <a:miter lim="400000"/>
          </a:ln>
        </p:spPr>
      </p:pic>
      <p:sp>
        <p:nvSpPr>
          <p:cNvPr id="1474" name="Protection respiratoire…"/>
          <p:cNvSpPr txBox="1"/>
          <p:nvPr>
            <p:ph type="body" idx="1"/>
          </p:nvPr>
        </p:nvSpPr>
        <p:spPr>
          <a:xfrm>
            <a:off x="758612" y="1842346"/>
            <a:ext cx="11921068" cy="6827521"/>
          </a:xfrm>
          <a:prstGeom prst="rect">
            <a:avLst/>
          </a:prstGeom>
        </p:spPr>
        <p:txBody>
          <a:bodyPr lIns="0" tIns="0" rIns="0" bIns="0" anchor="t"/>
          <a:lstStyle/>
          <a:p>
            <a:pPr marL="408658" indent="-408658"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t>Protection </a:t>
            </a:r>
            <a:r>
              <a:t>respiratoire</a:t>
            </a: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lvl="1" marL="647912" indent="-358987" defTabSz="1300480">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t>Filtre</a:t>
            </a:r>
            <a:r>
              <a:t> ABEK</a:t>
            </a: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287338" indent="-287338" defTabSz="1300480">
              <a:spcBef>
                <a:spcPts val="0"/>
              </a:spcBef>
              <a:buSzTx/>
              <a:buNone/>
              <a:defRPr b="1" sz="2844">
                <a:solidFill>
                  <a:srgbClr val="103184"/>
                </a:solidFill>
                <a:uFill>
                  <a:solidFill>
                    <a:srgbClr val="103184"/>
                  </a:solidFill>
                </a:uFill>
                <a:latin typeface="Arial"/>
                <a:ea typeface="Arial"/>
                <a:cs typeface="Arial"/>
                <a:sym typeface="Arial"/>
              </a:defRPr>
            </a:pPr>
            <a:r>
              <a:t>  P         Blanc     </a:t>
            </a:r>
            <a:r>
              <a:t>Poussières</a:t>
            </a:r>
          </a:p>
        </p:txBody>
      </p:sp>
      <p:sp>
        <p:nvSpPr>
          <p:cNvPr id="1475" name="42"/>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42</a:t>
            </a:r>
          </a:p>
        </p:txBody>
      </p:sp>
      <p:sp>
        <p:nvSpPr>
          <p:cNvPr id="1476" name="PROTECTION  INDIVIDUELLE"/>
          <p:cNvSpPr txBox="1"/>
          <p:nvPr>
            <p:ph type="title"/>
          </p:nvPr>
        </p:nvSpPr>
        <p:spPr>
          <a:xfrm>
            <a:off x="647982" y="388337"/>
            <a:ext cx="9268177" cy="1280162"/>
          </a:xfrm>
          <a:prstGeom prst="rect">
            <a:avLst/>
          </a:prstGeom>
        </p:spPr>
        <p:txBody>
          <a:bodyPr lIns="0" tIns="0" rIns="0" bIns="0"/>
          <a:lstStyle>
            <a:lvl1pPr algn="r" defTabSz="1300480">
              <a:lnSpc>
                <a:spcPct val="80000"/>
              </a:lnSpc>
              <a:defRPr b="1" sz="4266">
                <a:solidFill>
                  <a:srgbClr val="FFFFFF"/>
                </a:solidFill>
                <a:uFill>
                  <a:solidFill>
                    <a:srgbClr val="FFFFFF"/>
                  </a:solidFill>
                </a:uFill>
                <a:latin typeface="Arial"/>
                <a:ea typeface="Arial"/>
                <a:cs typeface="Arial"/>
                <a:sym typeface="Arial"/>
              </a:defRPr>
            </a:lvl1pPr>
          </a:lstStyle>
          <a:p>
            <a:pPr/>
            <a:r>
              <a:t>PROTECTION  INDIVIDUELLE</a:t>
            </a:r>
          </a:p>
        </p:txBody>
      </p:sp>
      <p:pic>
        <p:nvPicPr>
          <p:cNvPr id="1477" name="image72.pdf" descr="image72.pdf"/>
          <p:cNvPicPr>
            <a:picLocks noChangeAspect="1"/>
          </p:cNvPicPr>
          <p:nvPr/>
        </p:nvPicPr>
        <p:blipFill>
          <a:blip r:embed="rId8">
            <a:extLst/>
          </a:blip>
          <a:stretch>
            <a:fillRect/>
          </a:stretch>
        </p:blipFill>
        <p:spPr>
          <a:xfrm>
            <a:off x="364607" y="3325739"/>
            <a:ext cx="8573362" cy="3030129"/>
          </a:xfrm>
          <a:prstGeom prst="rect">
            <a:avLst/>
          </a:prstGeom>
          <a:ln w="12700">
            <a:miter lim="400000"/>
          </a:ln>
        </p:spPr>
      </p:pic>
    </p:spTree>
  </p:cSld>
  <p:clrMapOvr>
    <a:masterClrMapping/>
  </p:clrMapOvr>
  <p:transition xmlns:p14="http://schemas.microsoft.com/office/powerpoint/2010/main" spd="med" advClick="0" advTm="0"/>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479"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80"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481"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482"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483"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84"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485"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488" name="Grouper"/>
          <p:cNvGrpSpPr/>
          <p:nvPr/>
        </p:nvGrpSpPr>
        <p:grpSpPr>
          <a:xfrm>
            <a:off x="-2600961" y="4876800"/>
            <a:ext cx="2059095" cy="4334934"/>
            <a:chOff x="0" y="0"/>
            <a:chExt cx="2059093" cy="4334933"/>
          </a:xfrm>
        </p:grpSpPr>
        <p:sp>
          <p:nvSpPr>
            <p:cNvPr id="1486"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87"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491" name="Grouper"/>
          <p:cNvGrpSpPr/>
          <p:nvPr/>
        </p:nvGrpSpPr>
        <p:grpSpPr>
          <a:xfrm>
            <a:off x="13221546" y="8726311"/>
            <a:ext cx="3084125" cy="1027289"/>
            <a:chOff x="0" y="0"/>
            <a:chExt cx="3084124" cy="1027288"/>
          </a:xfrm>
        </p:grpSpPr>
        <p:sp>
          <p:nvSpPr>
            <p:cNvPr id="1489"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490"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492"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493"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494"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495"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498" name="Grouper"/>
          <p:cNvGrpSpPr/>
          <p:nvPr/>
        </p:nvGrpSpPr>
        <p:grpSpPr>
          <a:xfrm>
            <a:off x="7913499" y="8915560"/>
            <a:ext cx="4874541" cy="778934"/>
            <a:chOff x="0" y="0"/>
            <a:chExt cx="4874540" cy="778932"/>
          </a:xfrm>
        </p:grpSpPr>
        <p:pic>
          <p:nvPicPr>
            <p:cNvPr id="1496"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497"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499" name="Protection respiratoire…"/>
          <p:cNvSpPr txBox="1"/>
          <p:nvPr>
            <p:ph type="body" idx="1"/>
          </p:nvPr>
        </p:nvSpPr>
        <p:spPr>
          <a:xfrm>
            <a:off x="758612" y="1842346"/>
            <a:ext cx="11921068" cy="6827521"/>
          </a:xfrm>
          <a:prstGeom prst="rect">
            <a:avLst/>
          </a:prstGeom>
        </p:spPr>
        <p:txBody>
          <a:bodyPr lIns="0" tIns="0" rIns="0" bIns="0" anchor="t"/>
          <a:lstStyle/>
          <a:p>
            <a:pPr marL="408658" indent="-408658"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t>Protection </a:t>
            </a:r>
            <a:r>
              <a:t>respiratoire</a:t>
            </a: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408658" indent="-408658"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rPr b="0"/>
              <a:t>Filtre</a:t>
            </a:r>
            <a:r>
              <a:rPr b="0"/>
              <a:t> ABEKP </a:t>
            </a:r>
            <a:r>
              <a:rPr b="0"/>
              <a:t>classe</a:t>
            </a:r>
            <a:r>
              <a:rPr b="0"/>
              <a:t> 2 = A2B2E2K2P2</a:t>
            </a:r>
            <a:endParaRPr b="0"/>
          </a:p>
          <a:p>
            <a:pPr lvl="1" marL="647912" indent="-358987" defTabSz="1300480">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t>Sur </a:t>
            </a:r>
            <a:r>
              <a:t>le</a:t>
            </a:r>
            <a:r>
              <a:t> site GB : </a:t>
            </a:r>
          </a:p>
          <a:p>
            <a:pPr lvl="2" marL="820632" indent="-277707" defTabSz="1300480">
              <a:spcBef>
                <a:spcPts val="0"/>
              </a:spcBef>
              <a:buClr>
                <a:srgbClr val="4B91CD"/>
              </a:buClr>
              <a:buSzPct val="85000"/>
              <a:buFont typeface="Wingdings-Regular"/>
              <a:buChar char="-"/>
              <a:defRPr sz="2844">
                <a:solidFill>
                  <a:srgbClr val="103184"/>
                </a:solidFill>
                <a:uFill>
                  <a:solidFill>
                    <a:srgbClr val="103184"/>
                  </a:solidFill>
                </a:uFill>
                <a:latin typeface="Arial"/>
                <a:ea typeface="Arial"/>
                <a:cs typeface="Arial"/>
                <a:sym typeface="Arial"/>
              </a:defRPr>
            </a:pPr>
            <a:r>
              <a:t>seul</a:t>
            </a:r>
            <a:r>
              <a:t> ABEKP </a:t>
            </a:r>
            <a:r>
              <a:t>classe</a:t>
            </a:r>
            <a:r>
              <a:t> 2 est </a:t>
            </a:r>
            <a:r>
              <a:t>autorisé</a:t>
            </a:r>
          </a:p>
          <a:p>
            <a:pPr lvl="2" marL="820632" indent="-277707" defTabSz="1300480">
              <a:spcBef>
                <a:spcPts val="0"/>
              </a:spcBef>
              <a:buClr>
                <a:srgbClr val="4B91CD"/>
              </a:buClr>
              <a:buSzPct val="85000"/>
              <a:buFont typeface="Wingdings-Regular"/>
              <a:buChar char="-"/>
              <a:defRPr sz="2844">
                <a:solidFill>
                  <a:srgbClr val="103184"/>
                </a:solidFill>
                <a:uFill>
                  <a:solidFill>
                    <a:srgbClr val="103184"/>
                  </a:solidFill>
                </a:uFill>
                <a:latin typeface="Arial"/>
                <a:ea typeface="Arial"/>
                <a:cs typeface="Arial"/>
                <a:sym typeface="Arial"/>
              </a:defRPr>
            </a:pPr>
            <a:r>
              <a:t>Valable</a:t>
            </a:r>
            <a:r>
              <a:t> </a:t>
            </a:r>
            <a:r>
              <a:t>pour</a:t>
            </a:r>
            <a:r>
              <a:t> </a:t>
            </a:r>
            <a:r>
              <a:t>tous</a:t>
            </a:r>
            <a:r>
              <a:t> les </a:t>
            </a:r>
            <a:r>
              <a:t>produits</a:t>
            </a:r>
            <a:r>
              <a:t> (</a:t>
            </a:r>
            <a:r>
              <a:t>acides</a:t>
            </a:r>
            <a:r>
              <a:t> – bases – </a:t>
            </a:r>
            <a:r>
              <a:t>ammoniac</a:t>
            </a:r>
            <a:r>
              <a:t>)</a:t>
            </a:r>
            <a:br/>
          </a:p>
          <a:p>
            <a:pPr lvl="1" marL="647912" indent="-358987" defTabSz="1300480">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t>Validité</a:t>
            </a:r>
            <a:r>
              <a:t> du </a:t>
            </a:r>
            <a:r>
              <a:t>filtre</a:t>
            </a:r>
            <a:r>
              <a:t> :</a:t>
            </a:r>
          </a:p>
          <a:p>
            <a:pPr lvl="2" marL="820632" indent="-277707" defTabSz="1300480">
              <a:spcBef>
                <a:spcPts val="0"/>
              </a:spcBef>
              <a:buClr>
                <a:srgbClr val="4B91CD"/>
              </a:buClr>
              <a:buSzPct val="85000"/>
              <a:buFont typeface="Wingdings-Regular"/>
              <a:buChar char="-"/>
              <a:defRPr sz="2844">
                <a:solidFill>
                  <a:srgbClr val="103184"/>
                </a:solidFill>
                <a:uFill>
                  <a:solidFill>
                    <a:srgbClr val="103184"/>
                  </a:solidFill>
                </a:uFill>
                <a:latin typeface="Arial"/>
                <a:ea typeface="Arial"/>
                <a:cs typeface="Arial"/>
                <a:sym typeface="Arial"/>
              </a:defRPr>
            </a:pPr>
            <a:r>
              <a:t>Filtre</a:t>
            </a:r>
            <a:r>
              <a:t> </a:t>
            </a:r>
            <a:r>
              <a:t>ouvert</a:t>
            </a:r>
            <a:r>
              <a:t>: max. 6 </a:t>
            </a:r>
            <a:r>
              <a:t>mois</a:t>
            </a:r>
          </a:p>
          <a:p>
            <a:pPr lvl="2" marL="820632" indent="-277707" defTabSz="1300480">
              <a:spcBef>
                <a:spcPts val="0"/>
              </a:spcBef>
              <a:buClr>
                <a:srgbClr val="4B91CD"/>
              </a:buClr>
              <a:buSzPct val="85000"/>
              <a:buFont typeface="Wingdings-Regular"/>
              <a:buChar char="-"/>
              <a:defRPr sz="2844">
                <a:solidFill>
                  <a:srgbClr val="103184"/>
                </a:solidFill>
                <a:uFill>
                  <a:solidFill>
                    <a:srgbClr val="103184"/>
                  </a:solidFill>
                </a:uFill>
                <a:latin typeface="Arial"/>
                <a:ea typeface="Arial"/>
                <a:cs typeface="Arial"/>
                <a:sym typeface="Arial"/>
              </a:defRPr>
            </a:pPr>
            <a:r>
              <a:t>Filtre</a:t>
            </a:r>
            <a:r>
              <a:t> </a:t>
            </a:r>
            <a:r>
              <a:t>fermé</a:t>
            </a:r>
            <a:r>
              <a:t> (</a:t>
            </a:r>
            <a:r>
              <a:t>avec</a:t>
            </a:r>
            <a:r>
              <a:t> </a:t>
            </a:r>
            <a:r>
              <a:t>scellé</a:t>
            </a:r>
            <a:r>
              <a:t> intact) : 6 </a:t>
            </a:r>
            <a:r>
              <a:t>ans</a:t>
            </a:r>
          </a:p>
          <a:p>
            <a:pPr lvl="2" marL="820632" indent="-277707" defTabSz="1300480">
              <a:spcBef>
                <a:spcPts val="0"/>
              </a:spcBef>
              <a:buClr>
                <a:srgbClr val="4B91CD"/>
              </a:buClr>
              <a:buSzPct val="85000"/>
              <a:buFont typeface="Wingdings-Regular"/>
              <a:buChar char="-"/>
              <a:defRPr sz="2844">
                <a:solidFill>
                  <a:srgbClr val="103184"/>
                </a:solidFill>
                <a:uFill>
                  <a:solidFill>
                    <a:srgbClr val="103184"/>
                  </a:solidFill>
                </a:uFill>
                <a:latin typeface="Arial"/>
                <a:ea typeface="Arial"/>
                <a:cs typeface="Arial"/>
                <a:sym typeface="Arial"/>
              </a:defRPr>
            </a:pPr>
            <a:r>
              <a:t>Filtres</a:t>
            </a:r>
            <a:r>
              <a:t> “</a:t>
            </a:r>
            <a:r>
              <a:t>pleins</a:t>
            </a:r>
            <a:r>
              <a:t>”=&gt; </a:t>
            </a:r>
            <a:r>
              <a:t>petit</a:t>
            </a:r>
            <a:r>
              <a:t> </a:t>
            </a:r>
            <a:r>
              <a:t>déchet</a:t>
            </a:r>
            <a:r>
              <a:t> </a:t>
            </a:r>
            <a:r>
              <a:t>chimique</a:t>
            </a:r>
            <a:br/>
          </a:p>
        </p:txBody>
      </p:sp>
      <p:sp>
        <p:nvSpPr>
          <p:cNvPr id="1500" name="43"/>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43</a:t>
            </a:r>
          </a:p>
        </p:txBody>
      </p:sp>
      <p:sp>
        <p:nvSpPr>
          <p:cNvPr id="1501" name="PROTECTION  INDIVIDUELLE"/>
          <p:cNvSpPr txBox="1"/>
          <p:nvPr>
            <p:ph type="title"/>
          </p:nvPr>
        </p:nvSpPr>
        <p:spPr>
          <a:xfrm>
            <a:off x="647982" y="388337"/>
            <a:ext cx="9268177" cy="1280162"/>
          </a:xfrm>
          <a:prstGeom prst="rect">
            <a:avLst/>
          </a:prstGeom>
        </p:spPr>
        <p:txBody>
          <a:bodyPr lIns="0" tIns="0" rIns="0" bIns="0"/>
          <a:lstStyle>
            <a:lvl1pPr algn="r" defTabSz="1300480">
              <a:lnSpc>
                <a:spcPct val="80000"/>
              </a:lnSpc>
              <a:defRPr b="1" sz="4266">
                <a:solidFill>
                  <a:srgbClr val="FFFFFF"/>
                </a:solidFill>
                <a:uFill>
                  <a:solidFill>
                    <a:srgbClr val="FFFFFF"/>
                  </a:solidFill>
                </a:uFill>
                <a:latin typeface="Arial"/>
                <a:ea typeface="Arial"/>
                <a:cs typeface="Arial"/>
                <a:sym typeface="Arial"/>
              </a:defRPr>
            </a:lvl1pPr>
          </a:lstStyle>
          <a:p>
            <a:pPr/>
            <a:r>
              <a:t>PROTECTION  INDIVIDUELLE</a:t>
            </a:r>
          </a:p>
        </p:txBody>
      </p:sp>
    </p:spTree>
  </p:cSld>
  <p:clrMapOvr>
    <a:masterClrMapping/>
  </p:clrMapOvr>
  <p:transition xmlns:p14="http://schemas.microsoft.com/office/powerpoint/2010/main" spd="med" advClick="0" advTm="0"/>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503"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04"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505"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506"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507"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08"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09"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512" name="Grouper"/>
          <p:cNvGrpSpPr/>
          <p:nvPr/>
        </p:nvGrpSpPr>
        <p:grpSpPr>
          <a:xfrm>
            <a:off x="-2600961" y="4876800"/>
            <a:ext cx="2059095" cy="4334934"/>
            <a:chOff x="0" y="0"/>
            <a:chExt cx="2059093" cy="4334933"/>
          </a:xfrm>
        </p:grpSpPr>
        <p:sp>
          <p:nvSpPr>
            <p:cNvPr id="1510"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511"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515" name="Grouper"/>
          <p:cNvGrpSpPr/>
          <p:nvPr/>
        </p:nvGrpSpPr>
        <p:grpSpPr>
          <a:xfrm>
            <a:off x="13221546" y="8726311"/>
            <a:ext cx="3084125" cy="1027289"/>
            <a:chOff x="0" y="0"/>
            <a:chExt cx="3084124" cy="1027288"/>
          </a:xfrm>
        </p:grpSpPr>
        <p:sp>
          <p:nvSpPr>
            <p:cNvPr id="1513"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514"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516"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517"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518"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519"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522" name="Grouper"/>
          <p:cNvGrpSpPr/>
          <p:nvPr/>
        </p:nvGrpSpPr>
        <p:grpSpPr>
          <a:xfrm>
            <a:off x="7913499" y="8915560"/>
            <a:ext cx="4874541" cy="778934"/>
            <a:chOff x="0" y="0"/>
            <a:chExt cx="4874540" cy="778932"/>
          </a:xfrm>
        </p:grpSpPr>
        <p:pic>
          <p:nvPicPr>
            <p:cNvPr id="1520"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521"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523" name="Protection respiratoire…"/>
          <p:cNvSpPr txBox="1"/>
          <p:nvPr>
            <p:ph type="body" idx="1"/>
          </p:nvPr>
        </p:nvSpPr>
        <p:spPr>
          <a:xfrm>
            <a:off x="758612" y="1842346"/>
            <a:ext cx="11921068" cy="6827521"/>
          </a:xfrm>
          <a:prstGeom prst="rect">
            <a:avLst/>
          </a:prstGeom>
        </p:spPr>
        <p:txBody>
          <a:bodyPr lIns="0" tIns="0" rIns="0" bIns="0" anchor="t"/>
          <a:lstStyle/>
          <a:p>
            <a:pPr marL="371879" indent="-371879" defTabSz="1183436">
              <a:spcBef>
                <a:spcPts val="0"/>
              </a:spcBef>
              <a:buClr>
                <a:srgbClr val="F04123"/>
              </a:buClr>
              <a:buSzPct val="80000"/>
              <a:buFont typeface="Wingdings-Regular"/>
              <a:defRPr b="1" sz="2588">
                <a:solidFill>
                  <a:srgbClr val="103184"/>
                </a:solidFill>
                <a:uFill>
                  <a:solidFill>
                    <a:srgbClr val="103184"/>
                  </a:solidFill>
                </a:uFill>
                <a:latin typeface="Arial"/>
                <a:ea typeface="Arial"/>
                <a:cs typeface="Arial"/>
                <a:sym typeface="Arial"/>
              </a:defRPr>
            </a:pPr>
            <a:r>
              <a:t>Protection </a:t>
            </a:r>
            <a:r>
              <a:t>respiratoire</a:t>
            </a:r>
          </a:p>
          <a:p>
            <a:pPr marL="0" indent="0" defTabSz="1183436">
              <a:spcBef>
                <a:spcPts val="0"/>
              </a:spcBef>
              <a:buSzTx/>
              <a:buNone/>
              <a:defRPr b="1" sz="2588">
                <a:solidFill>
                  <a:srgbClr val="103184"/>
                </a:solidFill>
                <a:uFill>
                  <a:solidFill>
                    <a:srgbClr val="103184"/>
                  </a:solidFill>
                </a:uFill>
                <a:latin typeface="Arial"/>
                <a:ea typeface="Arial"/>
                <a:cs typeface="Arial"/>
                <a:sym typeface="Arial"/>
              </a:defRPr>
            </a:pPr>
          </a:p>
          <a:p>
            <a:pPr marL="371879" indent="-371879" defTabSz="1183436">
              <a:spcBef>
                <a:spcPts val="0"/>
              </a:spcBef>
              <a:buClr>
                <a:srgbClr val="F04123"/>
              </a:buClr>
              <a:buSzPct val="80000"/>
              <a:buFont typeface="Wingdings-Regular"/>
              <a:defRPr b="1" sz="2588">
                <a:solidFill>
                  <a:srgbClr val="103184"/>
                </a:solidFill>
                <a:uFill>
                  <a:solidFill>
                    <a:srgbClr val="103184"/>
                  </a:solidFill>
                </a:uFill>
                <a:latin typeface="Arial"/>
                <a:ea typeface="Arial"/>
                <a:cs typeface="Arial"/>
                <a:sym typeface="Arial"/>
              </a:defRPr>
            </a:pPr>
            <a:r>
              <a:rPr b="0"/>
              <a:t>Masque</a:t>
            </a:r>
            <a:r>
              <a:rPr b="0"/>
              <a:t> complet :</a:t>
            </a:r>
            <a:endParaRPr b="0"/>
          </a:p>
          <a:p>
            <a:pPr lvl="1" marL="589600" indent="-326678" defTabSz="1183436">
              <a:spcBef>
                <a:spcPts val="0"/>
              </a:spcBef>
              <a:buClr>
                <a:srgbClr val="4B91CD"/>
              </a:buClr>
              <a:buSzPct val="85000"/>
              <a:buFont typeface="Wingdings-Regular"/>
              <a:defRPr sz="2588">
                <a:solidFill>
                  <a:srgbClr val="103184"/>
                </a:solidFill>
                <a:uFill>
                  <a:solidFill>
                    <a:srgbClr val="103184"/>
                  </a:solidFill>
                </a:uFill>
                <a:latin typeface="Arial"/>
                <a:ea typeface="Arial"/>
                <a:cs typeface="Arial"/>
                <a:sym typeface="Arial"/>
              </a:defRPr>
            </a:pPr>
            <a:r>
              <a:t>Test </a:t>
            </a:r>
            <a:r>
              <a:t>préalable</a:t>
            </a:r>
            <a:r>
              <a:t> de la </a:t>
            </a:r>
            <a:r>
              <a:t>bonne</a:t>
            </a:r>
            <a:r>
              <a:t> </a:t>
            </a:r>
            <a:r>
              <a:t>étanchéité</a:t>
            </a:r>
            <a:r>
              <a:t> </a:t>
            </a:r>
            <a:r>
              <a:t>entre</a:t>
            </a:r>
            <a:r>
              <a:t> </a:t>
            </a:r>
            <a:r>
              <a:t>le</a:t>
            </a:r>
            <a:r>
              <a:t> </a:t>
            </a:r>
            <a:r>
              <a:t>masque</a:t>
            </a:r>
            <a:r>
              <a:t> et la peau</a:t>
            </a:r>
            <a:br/>
            <a:r>
              <a:t> (</a:t>
            </a:r>
            <a:r>
              <a:t>mettre</a:t>
            </a:r>
            <a:r>
              <a:t> la </a:t>
            </a:r>
            <a:r>
              <a:t>main</a:t>
            </a:r>
            <a:r>
              <a:t> sur </a:t>
            </a:r>
            <a:r>
              <a:t>l’ouverture</a:t>
            </a:r>
            <a:r>
              <a:t> et inhaler pendant 3 sec)</a:t>
            </a:r>
          </a:p>
          <a:p>
            <a:pPr lvl="1" marL="0" indent="0" defTabSz="1183436">
              <a:spcBef>
                <a:spcPts val="0"/>
              </a:spcBef>
              <a:buSzTx/>
              <a:buNone/>
              <a:defRPr sz="2588">
                <a:solidFill>
                  <a:srgbClr val="103184"/>
                </a:solidFill>
                <a:uFill>
                  <a:solidFill>
                    <a:srgbClr val="103184"/>
                  </a:solidFill>
                </a:uFill>
                <a:latin typeface="Arial"/>
                <a:ea typeface="Arial"/>
                <a:cs typeface="Arial"/>
                <a:sym typeface="Arial"/>
              </a:defRPr>
            </a:pPr>
          </a:p>
          <a:p>
            <a:pPr lvl="1" marL="589600" indent="-326678" defTabSz="1183436">
              <a:spcBef>
                <a:spcPts val="0"/>
              </a:spcBef>
              <a:buClr>
                <a:srgbClr val="4B91CD"/>
              </a:buClr>
              <a:buSzPct val="85000"/>
              <a:buFont typeface="Wingdings-Regular"/>
              <a:defRPr sz="2588">
                <a:solidFill>
                  <a:srgbClr val="103184"/>
                </a:solidFill>
                <a:uFill>
                  <a:solidFill>
                    <a:srgbClr val="103184"/>
                  </a:solidFill>
                </a:uFill>
                <a:latin typeface="Arial"/>
                <a:ea typeface="Arial"/>
                <a:cs typeface="Arial"/>
                <a:sym typeface="Arial"/>
              </a:defRPr>
            </a:pPr>
            <a:r>
              <a:t>Dans les espaces </a:t>
            </a:r>
            <a:r>
              <a:t>confinés</a:t>
            </a:r>
            <a:r>
              <a:t> (tanks, </a:t>
            </a:r>
            <a:r>
              <a:t>silos</a:t>
            </a:r>
            <a:r>
              <a:t>, </a:t>
            </a:r>
            <a:r>
              <a:t>réacteurs</a:t>
            </a:r>
            <a:r>
              <a:t>…) :  </a:t>
            </a:r>
            <a:r>
              <a:t>toujours</a:t>
            </a:r>
            <a:r>
              <a:t> </a:t>
            </a:r>
            <a:r>
              <a:t>utiliser</a:t>
            </a:r>
            <a:r>
              <a:t> </a:t>
            </a:r>
            <a:r>
              <a:t>ajouter</a:t>
            </a:r>
            <a:r>
              <a:t> </a:t>
            </a:r>
            <a:r>
              <a:t>une</a:t>
            </a:r>
            <a:r>
              <a:t> </a:t>
            </a:r>
            <a:r>
              <a:t>mesure</a:t>
            </a:r>
            <a:r>
              <a:t> du </a:t>
            </a:r>
            <a:r>
              <a:t>taux</a:t>
            </a:r>
            <a:r>
              <a:t> </a:t>
            </a:r>
            <a:r>
              <a:t>d’oxygène</a:t>
            </a:r>
            <a:r>
              <a:t> (minimum 19% </a:t>
            </a:r>
            <a:r>
              <a:t>d’oxygène</a:t>
            </a:r>
            <a:r>
              <a:t> en </a:t>
            </a:r>
            <a:r>
              <a:t>permanence</a:t>
            </a:r>
            <a:r>
              <a:t>)</a:t>
            </a:r>
          </a:p>
          <a:p>
            <a:pPr lvl="1" marL="0" indent="0" defTabSz="1183436">
              <a:spcBef>
                <a:spcPts val="0"/>
              </a:spcBef>
              <a:buSzTx/>
              <a:buNone/>
              <a:defRPr sz="2588">
                <a:solidFill>
                  <a:srgbClr val="103184"/>
                </a:solidFill>
                <a:uFill>
                  <a:solidFill>
                    <a:srgbClr val="103184"/>
                  </a:solidFill>
                </a:uFill>
                <a:latin typeface="Arial"/>
                <a:ea typeface="Arial"/>
                <a:cs typeface="Arial"/>
                <a:sym typeface="Arial"/>
              </a:defRPr>
            </a:pPr>
          </a:p>
          <a:p>
            <a:pPr lvl="1" marL="589600" indent="-326678" defTabSz="1183436">
              <a:spcBef>
                <a:spcPts val="0"/>
              </a:spcBef>
              <a:buClr>
                <a:srgbClr val="4B91CD"/>
              </a:buClr>
              <a:buSzPct val="85000"/>
              <a:buFont typeface="Wingdings-Regular"/>
              <a:defRPr sz="2588">
                <a:solidFill>
                  <a:srgbClr val="103184"/>
                </a:solidFill>
                <a:uFill>
                  <a:solidFill>
                    <a:srgbClr val="103184"/>
                  </a:solidFill>
                </a:uFill>
                <a:latin typeface="Arial"/>
                <a:ea typeface="Arial"/>
                <a:cs typeface="Arial"/>
                <a:sym typeface="Arial"/>
              </a:defRPr>
            </a:pPr>
            <a:r>
              <a:t>Révision</a:t>
            </a:r>
            <a:r>
              <a:t> du </a:t>
            </a:r>
            <a:r>
              <a:t>masque</a:t>
            </a:r>
            <a:r>
              <a:t> </a:t>
            </a:r>
            <a:r>
              <a:t>tous</a:t>
            </a:r>
            <a:r>
              <a:t> les 3 </a:t>
            </a:r>
            <a:r>
              <a:t>ans</a:t>
            </a:r>
          </a:p>
          <a:p>
            <a:pPr lvl="1" marL="0" indent="0" defTabSz="1183436">
              <a:spcBef>
                <a:spcPts val="0"/>
              </a:spcBef>
              <a:buSzTx/>
              <a:buNone/>
              <a:defRPr sz="2588">
                <a:solidFill>
                  <a:srgbClr val="103184"/>
                </a:solidFill>
                <a:uFill>
                  <a:solidFill>
                    <a:srgbClr val="103184"/>
                  </a:solidFill>
                </a:uFill>
                <a:latin typeface="Arial"/>
                <a:ea typeface="Arial"/>
                <a:cs typeface="Arial"/>
                <a:sym typeface="Arial"/>
              </a:defRPr>
            </a:pPr>
          </a:p>
          <a:p>
            <a:pPr lvl="1" marL="589600" indent="-326678" defTabSz="1183436">
              <a:spcBef>
                <a:spcPts val="0"/>
              </a:spcBef>
              <a:buClr>
                <a:srgbClr val="4B91CD"/>
              </a:buClr>
              <a:buSzPct val="85000"/>
              <a:buFont typeface="Wingdings-Regular"/>
              <a:defRPr sz="2588">
                <a:solidFill>
                  <a:srgbClr val="103184"/>
                </a:solidFill>
                <a:uFill>
                  <a:solidFill>
                    <a:srgbClr val="103184"/>
                  </a:solidFill>
                </a:uFill>
                <a:latin typeface="Arial"/>
                <a:ea typeface="Arial"/>
                <a:cs typeface="Arial"/>
                <a:sym typeface="Arial"/>
              </a:defRPr>
            </a:pPr>
            <a:r>
              <a:t>A </a:t>
            </a:r>
            <a:r>
              <a:t>discuter</a:t>
            </a:r>
            <a:r>
              <a:t> </a:t>
            </a:r>
            <a:r>
              <a:t>préalablement</a:t>
            </a:r>
            <a:r>
              <a:t> </a:t>
            </a:r>
            <a:r>
              <a:t>avec</a:t>
            </a:r>
            <a:r>
              <a:t> </a:t>
            </a:r>
            <a:r>
              <a:t>le</a:t>
            </a:r>
            <a:r>
              <a:t> </a:t>
            </a:r>
            <a:r>
              <a:t>Safety</a:t>
            </a:r>
            <a:r>
              <a:t> :</a:t>
            </a:r>
          </a:p>
          <a:p>
            <a:pPr lvl="2" marL="746775" indent="-252713" defTabSz="1183436">
              <a:spcBef>
                <a:spcPts val="0"/>
              </a:spcBef>
              <a:buClr>
                <a:srgbClr val="4B91CD"/>
              </a:buClr>
              <a:buSzPct val="85000"/>
              <a:buFont typeface="Wingdings-Regular"/>
              <a:buChar char="-"/>
              <a:defRPr sz="2588">
                <a:solidFill>
                  <a:srgbClr val="103184"/>
                </a:solidFill>
                <a:uFill>
                  <a:solidFill>
                    <a:srgbClr val="103184"/>
                  </a:solidFill>
                </a:uFill>
                <a:latin typeface="Arial"/>
                <a:ea typeface="Arial"/>
                <a:cs typeface="Arial"/>
                <a:sym typeface="Arial"/>
              </a:defRPr>
            </a:pPr>
            <a:r>
              <a:t>Si utilisation &gt; 1 heure</a:t>
            </a:r>
          </a:p>
          <a:p>
            <a:pPr lvl="2" marL="746775" indent="-252713" defTabSz="1183436">
              <a:spcBef>
                <a:spcPts val="0"/>
              </a:spcBef>
              <a:buClr>
                <a:srgbClr val="4B91CD"/>
              </a:buClr>
              <a:buSzPct val="85000"/>
              <a:buFont typeface="Wingdings-Regular"/>
              <a:buChar char="-"/>
              <a:defRPr sz="2588">
                <a:solidFill>
                  <a:srgbClr val="103184"/>
                </a:solidFill>
                <a:uFill>
                  <a:solidFill>
                    <a:srgbClr val="103184"/>
                  </a:solidFill>
                </a:uFill>
                <a:latin typeface="Arial"/>
                <a:ea typeface="Arial"/>
                <a:cs typeface="Arial"/>
                <a:sym typeface="Arial"/>
              </a:defRPr>
            </a:pPr>
            <a:r>
              <a:t>Si </a:t>
            </a:r>
            <a:r>
              <a:t>usage</a:t>
            </a:r>
            <a:r>
              <a:t> </a:t>
            </a:r>
            <a:r>
              <a:t>intensif</a:t>
            </a:r>
            <a:r>
              <a:t> (</a:t>
            </a:r>
            <a:r>
              <a:t>mais</a:t>
            </a:r>
            <a:r>
              <a:t> de </a:t>
            </a:r>
            <a:r>
              <a:t>courte</a:t>
            </a:r>
            <a:r>
              <a:t> </a:t>
            </a:r>
            <a:r>
              <a:t>durée</a:t>
            </a:r>
            <a:r>
              <a:t>)</a:t>
            </a:r>
          </a:p>
          <a:p>
            <a:pPr lvl="2" marL="746775" indent="-252713" defTabSz="1183436">
              <a:spcBef>
                <a:spcPts val="0"/>
              </a:spcBef>
              <a:buClr>
                <a:srgbClr val="4B91CD"/>
              </a:buClr>
              <a:buSzPct val="85000"/>
              <a:buFont typeface="Wingdings-Regular"/>
              <a:buChar char="-"/>
              <a:defRPr sz="2588">
                <a:solidFill>
                  <a:srgbClr val="103184"/>
                </a:solidFill>
                <a:uFill>
                  <a:solidFill>
                    <a:srgbClr val="103184"/>
                  </a:solidFill>
                </a:uFill>
                <a:latin typeface="Arial"/>
                <a:ea typeface="Arial"/>
                <a:cs typeface="Arial"/>
                <a:sym typeface="Arial"/>
              </a:defRPr>
            </a:pPr>
            <a:r>
              <a:t>alternative</a:t>
            </a:r>
            <a:r>
              <a:t> =&gt; </a:t>
            </a:r>
            <a:r>
              <a:t>masque</a:t>
            </a:r>
            <a:r>
              <a:t> </a:t>
            </a:r>
            <a:r>
              <a:t>avec</a:t>
            </a:r>
            <a:r>
              <a:t> </a:t>
            </a:r>
            <a:r>
              <a:t>alimentation</a:t>
            </a:r>
            <a:r>
              <a:t> en air comprimé</a:t>
            </a:r>
          </a:p>
          <a:p>
            <a:pPr lvl="2" marL="0" indent="0" defTabSz="1183436">
              <a:spcBef>
                <a:spcPts val="0"/>
              </a:spcBef>
              <a:buSzTx/>
              <a:buNone/>
              <a:defRPr sz="2588">
                <a:solidFill>
                  <a:srgbClr val="103184"/>
                </a:solidFill>
                <a:uFill>
                  <a:solidFill>
                    <a:srgbClr val="103184"/>
                  </a:solidFill>
                </a:uFill>
                <a:latin typeface="Arial"/>
                <a:ea typeface="Arial"/>
                <a:cs typeface="Arial"/>
                <a:sym typeface="Arial"/>
              </a:defRPr>
            </a:pPr>
          </a:p>
        </p:txBody>
      </p:sp>
      <p:sp>
        <p:nvSpPr>
          <p:cNvPr id="1524" name="44"/>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44</a:t>
            </a:r>
          </a:p>
        </p:txBody>
      </p:sp>
      <p:sp>
        <p:nvSpPr>
          <p:cNvPr id="1525" name="PROTECTION  INDIVIDUELLE"/>
          <p:cNvSpPr txBox="1"/>
          <p:nvPr>
            <p:ph type="title"/>
          </p:nvPr>
        </p:nvSpPr>
        <p:spPr>
          <a:xfrm>
            <a:off x="647982" y="388337"/>
            <a:ext cx="9268177" cy="1280162"/>
          </a:xfrm>
          <a:prstGeom prst="rect">
            <a:avLst/>
          </a:prstGeom>
        </p:spPr>
        <p:txBody>
          <a:bodyPr lIns="0" tIns="0" rIns="0" bIns="0"/>
          <a:lstStyle>
            <a:lvl1pPr algn="r" defTabSz="1300480">
              <a:lnSpc>
                <a:spcPct val="80000"/>
              </a:lnSpc>
              <a:defRPr b="1" sz="4266">
                <a:solidFill>
                  <a:srgbClr val="FFFFFF"/>
                </a:solidFill>
                <a:uFill>
                  <a:solidFill>
                    <a:srgbClr val="FFFFFF"/>
                  </a:solidFill>
                </a:uFill>
                <a:latin typeface="Arial"/>
                <a:ea typeface="Arial"/>
                <a:cs typeface="Arial"/>
                <a:sym typeface="Arial"/>
              </a:defRPr>
            </a:lvl1pPr>
          </a:lstStyle>
          <a:p>
            <a:pPr/>
            <a:r>
              <a:t>PROTECTION  INDIVIDUELLE</a:t>
            </a:r>
          </a:p>
        </p:txBody>
      </p:sp>
    </p:spTree>
  </p:cSld>
  <p:clrMapOvr>
    <a:masterClrMapping/>
  </p:clrMapOvr>
  <p:transition xmlns:p14="http://schemas.microsoft.com/office/powerpoint/2010/main" spd="med" advClick="0" advTm="0"/>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527"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28"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529"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530"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531"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32"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33"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536" name="Grouper"/>
          <p:cNvGrpSpPr/>
          <p:nvPr/>
        </p:nvGrpSpPr>
        <p:grpSpPr>
          <a:xfrm>
            <a:off x="-2600961" y="4876800"/>
            <a:ext cx="2059095" cy="4334934"/>
            <a:chOff x="0" y="0"/>
            <a:chExt cx="2059093" cy="4334933"/>
          </a:xfrm>
        </p:grpSpPr>
        <p:sp>
          <p:nvSpPr>
            <p:cNvPr id="1534"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535"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539" name="Grouper"/>
          <p:cNvGrpSpPr/>
          <p:nvPr/>
        </p:nvGrpSpPr>
        <p:grpSpPr>
          <a:xfrm>
            <a:off x="13221546" y="8726311"/>
            <a:ext cx="3084125" cy="1027289"/>
            <a:chOff x="0" y="0"/>
            <a:chExt cx="3084124" cy="1027288"/>
          </a:xfrm>
        </p:grpSpPr>
        <p:sp>
          <p:nvSpPr>
            <p:cNvPr id="1537"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538"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540"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541"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542"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543"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546" name="Grouper"/>
          <p:cNvGrpSpPr/>
          <p:nvPr/>
        </p:nvGrpSpPr>
        <p:grpSpPr>
          <a:xfrm>
            <a:off x="7913499" y="8915560"/>
            <a:ext cx="4874541" cy="778934"/>
            <a:chOff x="0" y="0"/>
            <a:chExt cx="4874540" cy="778932"/>
          </a:xfrm>
        </p:grpSpPr>
        <p:pic>
          <p:nvPicPr>
            <p:cNvPr id="1544"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545"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547" name="PRODUCTION (encore à discuter) :…"/>
          <p:cNvSpPr txBox="1"/>
          <p:nvPr>
            <p:ph type="body" idx="1"/>
          </p:nvPr>
        </p:nvSpPr>
        <p:spPr>
          <a:xfrm>
            <a:off x="758612" y="1842346"/>
            <a:ext cx="11921068" cy="6827521"/>
          </a:xfrm>
          <a:prstGeom prst="rect">
            <a:avLst/>
          </a:prstGeom>
        </p:spPr>
        <p:txBody>
          <a:bodyPr lIns="0" tIns="0" rIns="0" bIns="0" anchor="t"/>
          <a:lstStyle/>
          <a:p>
            <a:pPr marL="408658" indent="-408658"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t>PRODUCTION (</a:t>
            </a:r>
            <a:r>
              <a:t>encore</a:t>
            </a:r>
            <a:r>
              <a:t> à </a:t>
            </a:r>
            <a:r>
              <a:t>discuter</a:t>
            </a:r>
            <a:r>
              <a:t>) :</a:t>
            </a: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lvl="1" marL="647912" indent="-358987" defTabSz="1300480">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t>Le</a:t>
            </a:r>
            <a:r>
              <a:t> port de </a:t>
            </a:r>
            <a:r>
              <a:t>lunettes</a:t>
            </a:r>
            <a:r>
              <a:t> de </a:t>
            </a:r>
            <a:r>
              <a:t>sécurité</a:t>
            </a:r>
            <a:r>
              <a:t> et de </a:t>
            </a:r>
            <a:r>
              <a:t>gants</a:t>
            </a:r>
            <a:r>
              <a:t> </a:t>
            </a:r>
            <a:r>
              <a:t>sont</a:t>
            </a:r>
            <a:r>
              <a:t> </a:t>
            </a:r>
            <a:r>
              <a:t>obligatoires</a:t>
            </a:r>
            <a:r>
              <a:t> dans </a:t>
            </a:r>
            <a:r>
              <a:t>le</a:t>
            </a:r>
            <a:r>
              <a:t> </a:t>
            </a:r>
            <a:r>
              <a:t>cas</a:t>
            </a:r>
            <a:r>
              <a:t> de </a:t>
            </a:r>
            <a:r>
              <a:t>travaux</a:t>
            </a:r>
            <a:r>
              <a:t> (</a:t>
            </a:r>
            <a:r>
              <a:t>transports</a:t>
            </a:r>
            <a:r>
              <a:t> et </a:t>
            </a:r>
            <a:r>
              <a:t>manipulations</a:t>
            </a:r>
            <a:r>
              <a:t>) de </a:t>
            </a:r>
            <a:r>
              <a:t>produits</a:t>
            </a:r>
            <a:r>
              <a:t> </a:t>
            </a:r>
            <a:r>
              <a:t>dangereux</a:t>
            </a:r>
            <a:r>
              <a:t> en EMBALLAGES </a:t>
            </a:r>
            <a:r>
              <a:t>FERMES</a:t>
            </a:r>
            <a:r>
              <a:t>, </a:t>
            </a:r>
            <a:r>
              <a:t>ceci</a:t>
            </a:r>
            <a:r>
              <a:t> </a:t>
            </a:r>
            <a:r>
              <a:t>aussi</a:t>
            </a:r>
            <a:r>
              <a:t> </a:t>
            </a:r>
            <a:r>
              <a:t>bien</a:t>
            </a:r>
            <a:r>
              <a:t> </a:t>
            </a:r>
            <a:r>
              <a:t>pour</a:t>
            </a:r>
            <a:r>
              <a:t> les </a:t>
            </a:r>
            <a:r>
              <a:t>palettes</a:t>
            </a:r>
            <a:r>
              <a:t> (ex </a:t>
            </a:r>
            <a:r>
              <a:t>palettes</a:t>
            </a:r>
            <a:r>
              <a:t> </a:t>
            </a:r>
            <a:r>
              <a:t>complètes</a:t>
            </a:r>
            <a:r>
              <a:t>) </a:t>
            </a:r>
            <a:r>
              <a:t>que</a:t>
            </a:r>
            <a:r>
              <a:t> </a:t>
            </a:r>
            <a:r>
              <a:t>pour</a:t>
            </a:r>
            <a:r>
              <a:t> les emballages (ex; </a:t>
            </a:r>
            <a:r>
              <a:t>sacs</a:t>
            </a:r>
            <a:r>
              <a:t> de </a:t>
            </a:r>
            <a:r>
              <a:t>NaOH</a:t>
            </a:r>
            <a:r>
              <a:t> </a:t>
            </a:r>
            <a:r>
              <a:t>ou</a:t>
            </a:r>
            <a:r>
              <a:t> </a:t>
            </a:r>
            <a:r>
              <a:t>fûts</a:t>
            </a:r>
            <a:r>
              <a:t> </a:t>
            </a:r>
            <a:r>
              <a:t>d’acides</a:t>
            </a:r>
            <a:r>
              <a:t> </a:t>
            </a:r>
            <a:r>
              <a:t>phosphoriques</a:t>
            </a:r>
            <a:r>
              <a:t>)</a:t>
            </a:r>
          </a:p>
          <a:p>
            <a:pPr lvl="1" marL="0" indent="0" defTabSz="1300480">
              <a:spcBef>
                <a:spcPts val="0"/>
              </a:spcBef>
              <a:buSzTx/>
              <a:buNone/>
              <a:defRPr sz="2844">
                <a:solidFill>
                  <a:srgbClr val="103184"/>
                </a:solidFill>
                <a:uFill>
                  <a:solidFill>
                    <a:srgbClr val="103184"/>
                  </a:solidFill>
                </a:uFill>
                <a:latin typeface="Arial"/>
                <a:ea typeface="Arial"/>
                <a:cs typeface="Arial"/>
                <a:sym typeface="Arial"/>
              </a:defRPr>
            </a:pPr>
          </a:p>
          <a:p>
            <a:pPr lvl="1" marL="647912" indent="-358987" defTabSz="1300480">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t> </a:t>
            </a:r>
            <a:r>
              <a:rPr u="sng"/>
              <a:t>Exceptions</a:t>
            </a:r>
            <a:r>
              <a:t> : </a:t>
            </a:r>
            <a:r>
              <a:t>lors</a:t>
            </a:r>
            <a:r>
              <a:t> du transport de </a:t>
            </a:r>
            <a:r>
              <a:t>palettes</a:t>
            </a:r>
            <a:r>
              <a:t> </a:t>
            </a:r>
            <a:r>
              <a:t>complètes</a:t>
            </a:r>
            <a:r>
              <a:t> (en emballages </a:t>
            </a:r>
            <a:r>
              <a:t>fermés</a:t>
            </a:r>
            <a:r>
              <a:t> !!) </a:t>
            </a:r>
            <a:r>
              <a:t>avec</a:t>
            </a:r>
            <a:r>
              <a:t> </a:t>
            </a:r>
            <a:r>
              <a:t>un</a:t>
            </a:r>
            <a:r>
              <a:t> </a:t>
            </a:r>
            <a:r>
              <a:t>chariot</a:t>
            </a:r>
            <a:r>
              <a:t> </a:t>
            </a:r>
            <a:r>
              <a:t>élévateur</a:t>
            </a:r>
            <a:r>
              <a:t>, </a:t>
            </a:r>
            <a:r>
              <a:t>le</a:t>
            </a:r>
            <a:r>
              <a:t> chauffeur peut </a:t>
            </a:r>
            <a:r>
              <a:t>seulement</a:t>
            </a:r>
            <a:r>
              <a:t> </a:t>
            </a:r>
            <a:r>
              <a:t>porter</a:t>
            </a:r>
            <a:r>
              <a:t> les </a:t>
            </a:r>
            <a:r>
              <a:t>lunettes</a:t>
            </a:r>
            <a:r>
              <a:t> de </a:t>
            </a:r>
            <a:r>
              <a:t>sécurité</a:t>
            </a:r>
            <a:r>
              <a:t> (</a:t>
            </a:r>
            <a:r>
              <a:t>gants</a:t>
            </a:r>
            <a:r>
              <a:t> non </a:t>
            </a:r>
            <a:r>
              <a:t>obligatoires</a:t>
            </a:r>
            <a:r>
              <a:t>)</a:t>
            </a:r>
          </a:p>
          <a:p>
            <a:pPr marL="0" indent="0" defTabSz="1300480">
              <a:spcBef>
                <a:spcPts val="0"/>
              </a:spcBef>
              <a:buSzTx/>
              <a:buNone/>
              <a:defRPr b="1" sz="2844">
                <a:solidFill>
                  <a:srgbClr val="103184"/>
                </a:solidFill>
                <a:uFill>
                  <a:solidFill>
                    <a:srgbClr val="103184"/>
                  </a:solidFill>
                </a:uFill>
                <a:latin typeface="Arial"/>
                <a:ea typeface="Arial"/>
                <a:cs typeface="Arial"/>
                <a:sym typeface="Arial"/>
              </a:defRPr>
            </a:pPr>
          </a:p>
          <a:p>
            <a:pPr marL="408658" indent="-408658" defTabSz="1300480">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t>LABO, R&amp;D, QC, … : QUID ???</a:t>
            </a:r>
          </a:p>
        </p:txBody>
      </p:sp>
      <p:sp>
        <p:nvSpPr>
          <p:cNvPr id="1548" name="45"/>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45</a:t>
            </a:r>
          </a:p>
        </p:txBody>
      </p:sp>
      <p:sp>
        <p:nvSpPr>
          <p:cNvPr id="1549" name="PROTECTION  INDIVIDUELLE"/>
          <p:cNvSpPr txBox="1"/>
          <p:nvPr>
            <p:ph type="title"/>
          </p:nvPr>
        </p:nvSpPr>
        <p:spPr>
          <a:xfrm>
            <a:off x="647982" y="388337"/>
            <a:ext cx="9268177" cy="1280162"/>
          </a:xfrm>
          <a:prstGeom prst="rect">
            <a:avLst/>
          </a:prstGeom>
        </p:spPr>
        <p:txBody>
          <a:bodyPr lIns="0" tIns="0" rIns="0" bIns="0"/>
          <a:lstStyle>
            <a:lvl1pPr algn="r" defTabSz="1300480">
              <a:lnSpc>
                <a:spcPct val="80000"/>
              </a:lnSpc>
              <a:defRPr b="1" sz="4266">
                <a:solidFill>
                  <a:srgbClr val="FFFFFF"/>
                </a:solidFill>
                <a:uFill>
                  <a:solidFill>
                    <a:srgbClr val="FFFFFF"/>
                  </a:solidFill>
                </a:uFill>
                <a:latin typeface="Arial"/>
                <a:ea typeface="Arial"/>
                <a:cs typeface="Arial"/>
                <a:sym typeface="Arial"/>
              </a:defRPr>
            </a:lvl1pPr>
          </a:lstStyle>
          <a:p>
            <a:pPr/>
            <a:r>
              <a:t>PROTECTION  INDIVIDUELLE</a:t>
            </a:r>
          </a:p>
        </p:txBody>
      </p:sp>
    </p:spTree>
  </p:cSld>
  <p:clrMapOvr>
    <a:masterClrMapping/>
  </p:clrMapOvr>
  <p:transition xmlns:p14="http://schemas.microsoft.com/office/powerpoint/2010/main" spd="med" advClick="0" advTm="0"/>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551"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52"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553"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554"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555"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56"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57"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560" name="Grouper"/>
          <p:cNvGrpSpPr/>
          <p:nvPr/>
        </p:nvGrpSpPr>
        <p:grpSpPr>
          <a:xfrm>
            <a:off x="-2600961" y="4876800"/>
            <a:ext cx="2059095" cy="4334934"/>
            <a:chOff x="0" y="0"/>
            <a:chExt cx="2059093" cy="4334933"/>
          </a:xfrm>
        </p:grpSpPr>
        <p:sp>
          <p:nvSpPr>
            <p:cNvPr id="1558"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559"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563" name="Grouper"/>
          <p:cNvGrpSpPr/>
          <p:nvPr/>
        </p:nvGrpSpPr>
        <p:grpSpPr>
          <a:xfrm>
            <a:off x="13221546" y="8726311"/>
            <a:ext cx="3084125" cy="1027289"/>
            <a:chOff x="0" y="0"/>
            <a:chExt cx="3084124" cy="1027288"/>
          </a:xfrm>
        </p:grpSpPr>
        <p:sp>
          <p:nvSpPr>
            <p:cNvPr id="1561"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562"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564"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565"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566"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567"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570" name="Grouper"/>
          <p:cNvGrpSpPr/>
          <p:nvPr/>
        </p:nvGrpSpPr>
        <p:grpSpPr>
          <a:xfrm>
            <a:off x="7913499" y="8915560"/>
            <a:ext cx="4874541" cy="778934"/>
            <a:chOff x="0" y="0"/>
            <a:chExt cx="4874540" cy="778932"/>
          </a:xfrm>
        </p:grpSpPr>
        <p:pic>
          <p:nvPicPr>
            <p:cNvPr id="1568"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569"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571" name="46"/>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46</a:t>
            </a:r>
          </a:p>
        </p:txBody>
      </p:sp>
      <p:pic>
        <p:nvPicPr>
          <p:cNvPr id="1572" name="image73.jpg" descr="image73.jpg"/>
          <p:cNvPicPr>
            <a:picLocks noChangeAspect="1"/>
          </p:cNvPicPr>
          <p:nvPr/>
        </p:nvPicPr>
        <p:blipFill>
          <a:blip r:embed="rId7">
            <a:extLst/>
          </a:blip>
          <a:stretch>
            <a:fillRect/>
          </a:stretch>
        </p:blipFill>
        <p:spPr>
          <a:xfrm>
            <a:off x="1043092" y="1934916"/>
            <a:ext cx="10699612" cy="7053299"/>
          </a:xfrm>
          <a:prstGeom prst="rect">
            <a:avLst/>
          </a:prstGeom>
          <a:ln w="12700">
            <a:miter lim="400000"/>
          </a:ln>
        </p:spPr>
      </p:pic>
      <p:sp>
        <p:nvSpPr>
          <p:cNvPr id="1573" name="PROTECTION  INDIVIDUELLE"/>
          <p:cNvSpPr txBox="1"/>
          <p:nvPr>
            <p:ph type="title"/>
          </p:nvPr>
        </p:nvSpPr>
        <p:spPr>
          <a:xfrm>
            <a:off x="647982" y="388337"/>
            <a:ext cx="9268177" cy="1280162"/>
          </a:xfrm>
          <a:prstGeom prst="rect">
            <a:avLst/>
          </a:prstGeom>
        </p:spPr>
        <p:txBody>
          <a:bodyPr lIns="0" tIns="0" rIns="0" bIns="0"/>
          <a:lstStyle>
            <a:lvl1pPr algn="r" defTabSz="1300480">
              <a:lnSpc>
                <a:spcPct val="80000"/>
              </a:lnSpc>
              <a:defRPr b="1" sz="4266">
                <a:solidFill>
                  <a:srgbClr val="FFFFFF"/>
                </a:solidFill>
                <a:uFill>
                  <a:solidFill>
                    <a:srgbClr val="FFFFFF"/>
                  </a:solidFill>
                </a:uFill>
                <a:latin typeface="Arial"/>
                <a:ea typeface="Arial"/>
                <a:cs typeface="Arial"/>
                <a:sym typeface="Arial"/>
              </a:defRPr>
            </a:lvl1pPr>
          </a:lstStyle>
          <a:p>
            <a:pPr/>
            <a:r>
              <a:t>PROTECTION  INDIVIDUELLE</a:t>
            </a:r>
          </a:p>
        </p:txBody>
      </p:sp>
    </p:spTree>
  </p:cSld>
  <p:clrMapOvr>
    <a:masterClrMapping/>
  </p:clrMapOvr>
  <p:transition xmlns:p14="http://schemas.microsoft.com/office/powerpoint/2010/main" spd="med" advClick="0" advTm="0"/>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575"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76"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577"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578"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579"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80"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581"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584" name="Grouper"/>
          <p:cNvGrpSpPr/>
          <p:nvPr/>
        </p:nvGrpSpPr>
        <p:grpSpPr>
          <a:xfrm>
            <a:off x="-2600961" y="4876800"/>
            <a:ext cx="2059095" cy="4334934"/>
            <a:chOff x="0" y="0"/>
            <a:chExt cx="2059093" cy="4334933"/>
          </a:xfrm>
        </p:grpSpPr>
        <p:sp>
          <p:nvSpPr>
            <p:cNvPr id="1582"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583"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587" name="Grouper"/>
          <p:cNvGrpSpPr/>
          <p:nvPr/>
        </p:nvGrpSpPr>
        <p:grpSpPr>
          <a:xfrm>
            <a:off x="13221546" y="8726311"/>
            <a:ext cx="3084125" cy="1027289"/>
            <a:chOff x="0" y="0"/>
            <a:chExt cx="3084124" cy="1027288"/>
          </a:xfrm>
        </p:grpSpPr>
        <p:sp>
          <p:nvSpPr>
            <p:cNvPr id="1585"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586"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588"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589"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590"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591"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594" name="Grouper"/>
          <p:cNvGrpSpPr/>
          <p:nvPr/>
        </p:nvGrpSpPr>
        <p:grpSpPr>
          <a:xfrm>
            <a:off x="7913499" y="8915560"/>
            <a:ext cx="4874541" cy="778934"/>
            <a:chOff x="0" y="0"/>
            <a:chExt cx="4874540" cy="778932"/>
          </a:xfrm>
        </p:grpSpPr>
        <p:pic>
          <p:nvPicPr>
            <p:cNvPr id="1592"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593"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595" name="Traitement des eaux :…"/>
          <p:cNvSpPr txBox="1"/>
          <p:nvPr>
            <p:ph type="body" idx="1"/>
          </p:nvPr>
        </p:nvSpPr>
        <p:spPr>
          <a:xfrm>
            <a:off x="758612" y="1842346"/>
            <a:ext cx="11921068" cy="6827521"/>
          </a:xfrm>
          <a:prstGeom prst="rect">
            <a:avLst/>
          </a:prstGeom>
        </p:spPr>
        <p:txBody>
          <a:bodyPr lIns="0" tIns="0" rIns="0" bIns="0" anchor="t"/>
          <a:lstStyle/>
          <a:p>
            <a:pPr marL="0" indent="0" defTabSz="975360">
              <a:spcBef>
                <a:spcPts val="0"/>
              </a:spcBef>
              <a:buSzTx/>
              <a:buNone/>
              <a:defRPr b="1" sz="2133">
                <a:solidFill>
                  <a:srgbClr val="103184"/>
                </a:solidFill>
                <a:uFill>
                  <a:solidFill>
                    <a:srgbClr val="103184"/>
                  </a:solidFill>
                </a:uFill>
                <a:latin typeface="Arial"/>
                <a:ea typeface="Arial"/>
                <a:cs typeface="Arial"/>
                <a:sym typeface="Arial"/>
              </a:defRPr>
            </a:pPr>
          </a:p>
          <a:p>
            <a:pPr marL="306493" indent="-306493" defTabSz="975360">
              <a:spcBef>
                <a:spcPts val="0"/>
              </a:spcBef>
              <a:buClr>
                <a:srgbClr val="F04123"/>
              </a:buClr>
              <a:buSzPct val="80000"/>
              <a:buFont typeface="Wingdings-Regular"/>
              <a:defRPr b="1" sz="2133">
                <a:solidFill>
                  <a:srgbClr val="103184"/>
                </a:solidFill>
                <a:uFill>
                  <a:solidFill>
                    <a:srgbClr val="103184"/>
                  </a:solidFill>
                </a:uFill>
                <a:latin typeface="Arial"/>
                <a:ea typeface="Arial"/>
                <a:cs typeface="Arial"/>
                <a:sym typeface="Arial"/>
              </a:defRPr>
            </a:pPr>
            <a:r>
              <a:t>Traitement</a:t>
            </a:r>
            <a:r>
              <a:t> des </a:t>
            </a:r>
            <a:r>
              <a:t>eaux</a:t>
            </a:r>
            <a:r>
              <a:t> :</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acides</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bases</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dégraisseur</a:t>
            </a:r>
          </a:p>
          <a:p>
            <a:pPr marL="0" indent="0" defTabSz="975360">
              <a:spcBef>
                <a:spcPts val="0"/>
              </a:spcBef>
              <a:buSzTx/>
              <a:buNone/>
              <a:defRPr b="1" sz="2133">
                <a:solidFill>
                  <a:srgbClr val="103184"/>
                </a:solidFill>
                <a:uFill>
                  <a:solidFill>
                    <a:srgbClr val="103184"/>
                  </a:solidFill>
                </a:uFill>
                <a:latin typeface="Arial"/>
                <a:ea typeface="Arial"/>
                <a:cs typeface="Arial"/>
                <a:sym typeface="Arial"/>
              </a:defRPr>
            </a:pPr>
          </a:p>
          <a:p>
            <a:pPr marL="306493" indent="-306493" defTabSz="975360">
              <a:spcBef>
                <a:spcPts val="0"/>
              </a:spcBef>
              <a:buClr>
                <a:srgbClr val="F04123"/>
              </a:buClr>
              <a:buSzPct val="80000"/>
              <a:buFont typeface="Wingdings-Regular"/>
              <a:defRPr b="1" sz="2133">
                <a:solidFill>
                  <a:srgbClr val="103184"/>
                </a:solidFill>
                <a:uFill>
                  <a:solidFill>
                    <a:srgbClr val="103184"/>
                  </a:solidFill>
                </a:uFill>
                <a:latin typeface="Arial"/>
                <a:ea typeface="Arial"/>
                <a:cs typeface="Arial"/>
                <a:sym typeface="Arial"/>
              </a:defRPr>
            </a:pPr>
            <a:r>
              <a:t>Déchets</a:t>
            </a:r>
            <a:r>
              <a:t> </a:t>
            </a:r>
            <a:r>
              <a:t>chimiques</a:t>
            </a:r>
            <a:r>
              <a:t> (</a:t>
            </a:r>
            <a:r>
              <a:t>par</a:t>
            </a:r>
            <a:r>
              <a:t> service) :</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acides</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bases</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Solvants non-chlorés</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Solvants chlorés</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Anhydride acide acétiques</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batteries</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a:t>
            </a:r>
            <a:r>
              <a:t>Petits</a:t>
            </a:r>
            <a:r>
              <a:t> </a:t>
            </a:r>
            <a:r>
              <a:t>déchets</a:t>
            </a:r>
            <a:r>
              <a:t> </a:t>
            </a:r>
            <a:r>
              <a:t>chimiques</a:t>
            </a:r>
            <a:r>
              <a:t>’</a:t>
            </a:r>
          </a:p>
          <a:p>
            <a:pPr lvl="1" marL="485934" indent="-269240" defTabSz="975360">
              <a:spcBef>
                <a:spcPts val="0"/>
              </a:spcBef>
              <a:buClr>
                <a:srgbClr val="4B91CD"/>
              </a:buClr>
              <a:buSzPct val="85000"/>
              <a:buFont typeface="Wingdings-Regular"/>
              <a:defRPr sz="2133">
                <a:solidFill>
                  <a:srgbClr val="103184"/>
                </a:solidFill>
                <a:uFill>
                  <a:solidFill>
                    <a:srgbClr val="103184"/>
                  </a:solidFill>
                </a:uFill>
                <a:latin typeface="Arial"/>
                <a:ea typeface="Arial"/>
                <a:cs typeface="Arial"/>
                <a:sym typeface="Arial"/>
              </a:defRPr>
            </a:pPr>
            <a:r>
              <a:t>‘</a:t>
            </a:r>
            <a:r>
              <a:t>thermomètres</a:t>
            </a:r>
            <a:r>
              <a:t> </a:t>
            </a:r>
            <a:r>
              <a:t>cassés</a:t>
            </a:r>
            <a:r>
              <a:t>’ (</a:t>
            </a:r>
            <a:r>
              <a:t>instructions</a:t>
            </a:r>
            <a:r>
              <a:t>)</a:t>
            </a:r>
            <a:br/>
            <a:br/>
          </a:p>
          <a:p>
            <a:pPr marL="0" indent="0" defTabSz="975360">
              <a:spcBef>
                <a:spcPts val="0"/>
              </a:spcBef>
              <a:buSzTx/>
              <a:buNone/>
              <a:defRPr b="1" sz="2133">
                <a:solidFill>
                  <a:srgbClr val="103184"/>
                </a:solidFill>
                <a:uFill>
                  <a:solidFill>
                    <a:srgbClr val="103184"/>
                  </a:solidFill>
                </a:uFill>
                <a:latin typeface="Arial"/>
                <a:ea typeface="Arial"/>
                <a:cs typeface="Arial"/>
                <a:sym typeface="Arial"/>
              </a:defRPr>
            </a:pPr>
          </a:p>
          <a:p>
            <a:pPr marL="0" indent="0" defTabSz="975360">
              <a:spcBef>
                <a:spcPts val="0"/>
              </a:spcBef>
              <a:buSzTx/>
              <a:buNone/>
              <a:defRPr b="1" sz="2133">
                <a:solidFill>
                  <a:srgbClr val="103184"/>
                </a:solidFill>
                <a:uFill>
                  <a:solidFill>
                    <a:srgbClr val="103184"/>
                  </a:solidFill>
                </a:uFill>
                <a:latin typeface="Arial"/>
                <a:ea typeface="Arial"/>
                <a:cs typeface="Arial"/>
                <a:sym typeface="Arial"/>
              </a:defRPr>
            </a:pPr>
          </a:p>
          <a:p>
            <a:pPr lvl="2" marL="0" indent="0" defTabSz="975360">
              <a:spcBef>
                <a:spcPts val="0"/>
              </a:spcBef>
              <a:buSzTx/>
              <a:buNone/>
              <a:defRPr sz="2133">
                <a:solidFill>
                  <a:srgbClr val="103184"/>
                </a:solidFill>
                <a:uFill>
                  <a:solidFill>
                    <a:srgbClr val="103184"/>
                  </a:solidFill>
                </a:uFill>
                <a:latin typeface="Arial"/>
                <a:ea typeface="Arial"/>
                <a:cs typeface="Arial"/>
                <a:sym typeface="Arial"/>
              </a:defRPr>
            </a:pPr>
          </a:p>
        </p:txBody>
      </p:sp>
      <p:sp>
        <p:nvSpPr>
          <p:cNvPr id="1596" name="47"/>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47</a:t>
            </a:r>
          </a:p>
        </p:txBody>
      </p:sp>
      <p:sp>
        <p:nvSpPr>
          <p:cNvPr id="1597" name="GESTION DES DECHETS"/>
          <p:cNvSpPr txBox="1"/>
          <p:nvPr>
            <p:ph type="title"/>
          </p:nvPr>
        </p:nvSpPr>
        <p:spPr>
          <a:xfrm>
            <a:off x="647982" y="388337"/>
            <a:ext cx="9268177" cy="1280162"/>
          </a:xfrm>
          <a:prstGeom prst="rect">
            <a:avLst/>
          </a:prstGeom>
        </p:spPr>
        <p:txBody>
          <a:bodyPr lIns="0" tIns="0" rIns="0" bIns="0"/>
          <a:lstStyle>
            <a:lvl1pPr algn="r" defTabSz="1300480">
              <a:lnSpc>
                <a:spcPct val="80000"/>
              </a:lnSpc>
              <a:defRPr b="1" sz="4266">
                <a:solidFill>
                  <a:srgbClr val="FFFFFF"/>
                </a:solidFill>
                <a:uFill>
                  <a:solidFill>
                    <a:srgbClr val="FFFFFF"/>
                  </a:solidFill>
                </a:uFill>
                <a:latin typeface="Arial"/>
                <a:ea typeface="Arial"/>
                <a:cs typeface="Arial"/>
                <a:sym typeface="Arial"/>
              </a:defRPr>
            </a:lvl1pPr>
          </a:lstStyle>
          <a:p>
            <a:pPr/>
            <a:r>
              <a:t>GESTION DES DECHETS</a:t>
            </a:r>
          </a:p>
        </p:txBody>
      </p:sp>
    </p:spTree>
  </p:cSld>
  <p:clrMapOvr>
    <a:masterClrMapping/>
  </p:clrMapOvr>
  <p:transition xmlns:p14="http://schemas.microsoft.com/office/powerpoint/2010/main" spd="med" advClick="0" advTm="0"/>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599"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600"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601"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602"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603"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604"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605"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1608" name="Grouper"/>
          <p:cNvGrpSpPr/>
          <p:nvPr/>
        </p:nvGrpSpPr>
        <p:grpSpPr>
          <a:xfrm>
            <a:off x="-2600961" y="4876800"/>
            <a:ext cx="2059095" cy="4334934"/>
            <a:chOff x="0" y="0"/>
            <a:chExt cx="2059093" cy="4334933"/>
          </a:xfrm>
        </p:grpSpPr>
        <p:sp>
          <p:nvSpPr>
            <p:cNvPr id="1606"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607"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1611" name="Grouper"/>
          <p:cNvGrpSpPr/>
          <p:nvPr/>
        </p:nvGrpSpPr>
        <p:grpSpPr>
          <a:xfrm>
            <a:off x="13221546" y="8726311"/>
            <a:ext cx="3084125" cy="1027289"/>
            <a:chOff x="0" y="0"/>
            <a:chExt cx="3084124" cy="1027288"/>
          </a:xfrm>
        </p:grpSpPr>
        <p:sp>
          <p:nvSpPr>
            <p:cNvPr id="1609"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610"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1612"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1613"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1614"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1615"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1618" name="Grouper"/>
          <p:cNvGrpSpPr/>
          <p:nvPr/>
        </p:nvGrpSpPr>
        <p:grpSpPr>
          <a:xfrm>
            <a:off x="7913499" y="8915560"/>
            <a:ext cx="4874541" cy="778934"/>
            <a:chOff x="0" y="0"/>
            <a:chExt cx="4874540" cy="778932"/>
          </a:xfrm>
        </p:grpSpPr>
        <p:pic>
          <p:nvPicPr>
            <p:cNvPr id="1616"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1617"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1619" name="48"/>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48</a:t>
            </a:r>
          </a:p>
        </p:txBody>
      </p:sp>
      <p:pic>
        <p:nvPicPr>
          <p:cNvPr id="1620" name="image74.jpg" descr="image74.jpg"/>
          <p:cNvPicPr>
            <a:picLocks noChangeAspect="1"/>
          </p:cNvPicPr>
          <p:nvPr/>
        </p:nvPicPr>
        <p:blipFill>
          <a:blip r:embed="rId7">
            <a:extLst/>
          </a:blip>
          <a:stretch>
            <a:fillRect/>
          </a:stretch>
        </p:blipFill>
        <p:spPr>
          <a:xfrm>
            <a:off x="3346026" y="2501617"/>
            <a:ext cx="5472855" cy="6269851"/>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1622" name="Figure"/>
          <p:cNvSpPr/>
          <p:nvPr/>
        </p:nvSpPr>
        <p:spPr>
          <a:xfrm>
            <a:off x="1460782" y="325119"/>
            <a:ext cx="11218898" cy="7640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1334" y="0"/>
                </a:lnTo>
                <a:lnTo>
                  <a:pt x="21600" y="0"/>
                </a:lnTo>
                <a:lnTo>
                  <a:pt x="21600" y="21600"/>
                </a:lnTo>
                <a:lnTo>
                  <a:pt x="0" y="2160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1623" name="Figure"/>
          <p:cNvSpPr/>
          <p:nvPr/>
        </p:nvSpPr>
        <p:spPr>
          <a:xfrm>
            <a:off x="325119" y="325119"/>
            <a:ext cx="7021690" cy="7640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3499" y="21600"/>
                </a:lnTo>
                <a:lnTo>
                  <a:pt x="21600" y="0"/>
                </a:lnTo>
                <a:lnTo>
                  <a:pt x="0"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1624" name="Figure"/>
          <p:cNvSpPr/>
          <p:nvPr/>
        </p:nvSpPr>
        <p:spPr>
          <a:xfrm>
            <a:off x="4637475" y="325120"/>
            <a:ext cx="2709334" cy="2838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53" y="21600"/>
                </a:moveTo>
                <a:lnTo>
                  <a:pt x="21600" y="0"/>
                </a:lnTo>
                <a:lnTo>
                  <a:pt x="17347" y="0"/>
                </a:lnTo>
                <a:lnTo>
                  <a:pt x="0" y="21600"/>
                </a:lnTo>
                <a:lnTo>
                  <a:pt x="4253"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1625" name="Rectangle"/>
          <p:cNvSpPr/>
          <p:nvPr/>
        </p:nvSpPr>
        <p:spPr>
          <a:xfrm>
            <a:off x="-1" y="0"/>
            <a:ext cx="325121" cy="97536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626" name="Rectangle"/>
          <p:cNvSpPr/>
          <p:nvPr/>
        </p:nvSpPr>
        <p:spPr>
          <a:xfrm>
            <a:off x="12679680" y="0"/>
            <a:ext cx="325121" cy="97536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627" name="Rectangle"/>
          <p:cNvSpPr/>
          <p:nvPr/>
        </p:nvSpPr>
        <p:spPr>
          <a:xfrm>
            <a:off x="0" y="7261013"/>
            <a:ext cx="12896427" cy="249258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628"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1629" name="49"/>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defRPr sz="3413">
                <a:solidFill>
                  <a:srgbClr val="91C8EB"/>
                </a:solidFill>
                <a:uFill>
                  <a:solidFill>
                    <a:srgbClr val="91C8EB"/>
                  </a:solidFill>
                </a:uFill>
              </a:defRPr>
            </a:pPr>
            <a:r>
              <a:rPr sz="1422">
                <a:solidFill>
                  <a:srgbClr val="103184"/>
                </a:solidFill>
                <a:uFill>
                  <a:solidFill>
                    <a:srgbClr val="103184"/>
                  </a:solidFill>
                </a:uFill>
              </a:rPr>
              <a:t>49</a:t>
            </a:r>
          </a:p>
        </p:txBody>
      </p:sp>
      <p:grpSp>
        <p:nvGrpSpPr>
          <p:cNvPr id="1632" name="Grouper"/>
          <p:cNvGrpSpPr/>
          <p:nvPr/>
        </p:nvGrpSpPr>
        <p:grpSpPr>
          <a:xfrm>
            <a:off x="13113173" y="8200249"/>
            <a:ext cx="6502401" cy="1553352"/>
            <a:chOff x="0" y="0"/>
            <a:chExt cx="6502400" cy="1553351"/>
          </a:xfrm>
        </p:grpSpPr>
        <p:sp>
          <p:nvSpPr>
            <p:cNvPr id="1630" name="Rectangle"/>
            <p:cNvSpPr/>
            <p:nvPr/>
          </p:nvSpPr>
          <p:spPr>
            <a:xfrm>
              <a:off x="0" y="0"/>
              <a:ext cx="6502400" cy="1553352"/>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1631" name="Encombrement maximum du logotype depuis le bord inférieur droit de la page (logo placé à 1/3X du bord; X = logotype)"/>
            <p:cNvSpPr txBox="1"/>
            <p:nvPr/>
          </p:nvSpPr>
          <p:spPr>
            <a:xfrm>
              <a:off x="0" y="270933"/>
              <a:ext cx="6502400" cy="10114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a:t>
              </a:r>
              <a:br>
                <a:rPr sz="1280">
                  <a:solidFill>
                    <a:srgbClr val="000000"/>
                  </a:solidFill>
                  <a:uFill>
                    <a:solidFill>
                      <a:srgbClr val="000000"/>
                    </a:solidFill>
                  </a:uFill>
                </a:rPr>
              </a:br>
              <a:r>
                <a:rPr sz="1280">
                  <a:solidFill>
                    <a:srgbClr val="000000"/>
                  </a:solidFill>
                  <a:uFill>
                    <a:solidFill>
                      <a:srgbClr val="000000"/>
                    </a:solidFill>
                  </a:uFill>
                </a:rPr>
                <a:t>(logo placé à 1/3X du bord; X = logotype)</a:t>
              </a:r>
            </a:p>
          </p:txBody>
        </p:sp>
      </p:grpSp>
      <p:grpSp>
        <p:nvGrpSpPr>
          <p:cNvPr id="1635" name="Grouper"/>
          <p:cNvGrpSpPr/>
          <p:nvPr/>
        </p:nvGrpSpPr>
        <p:grpSpPr>
          <a:xfrm>
            <a:off x="7913499" y="8915560"/>
            <a:ext cx="4874541" cy="778934"/>
            <a:chOff x="0" y="0"/>
            <a:chExt cx="4874540" cy="778932"/>
          </a:xfrm>
        </p:grpSpPr>
        <p:pic>
          <p:nvPicPr>
            <p:cNvPr id="1633" name="image4.jpg" descr="image4.jpg"/>
            <p:cNvPicPr>
              <a:picLocks noChangeAspect="1"/>
            </p:cNvPicPr>
            <p:nvPr/>
          </p:nvPicPr>
          <p:blipFill>
            <a:blip r:embed="rId2">
              <a:extLst/>
            </a:blip>
            <a:stretch>
              <a:fillRect/>
            </a:stretch>
          </p:blipFill>
          <p:spPr>
            <a:xfrm>
              <a:off x="0" y="102405"/>
              <a:ext cx="4198109" cy="578378"/>
            </a:xfrm>
            <a:prstGeom prst="rect">
              <a:avLst/>
            </a:prstGeom>
            <a:ln w="12700" cap="flat">
              <a:noFill/>
              <a:miter lim="400000"/>
            </a:ln>
            <a:effectLst/>
          </p:spPr>
        </p:pic>
        <p:pic>
          <p:nvPicPr>
            <p:cNvPr id="1634" name="image5.png" descr="image5.png"/>
            <p:cNvPicPr>
              <a:picLocks noChangeAspect="1"/>
            </p:cNvPicPr>
            <p:nvPr/>
          </p:nvPicPr>
          <p:blipFill>
            <a:blip r:embed="rId3">
              <a:extLst/>
            </a:blip>
            <a:stretch>
              <a:fillRect/>
            </a:stretch>
          </p:blipFill>
          <p:spPr>
            <a:xfrm>
              <a:off x="4095714" y="0"/>
              <a:ext cx="778827" cy="778933"/>
            </a:xfrm>
            <a:prstGeom prst="rect">
              <a:avLst/>
            </a:prstGeom>
            <a:ln w="12700" cap="flat">
              <a:noFill/>
              <a:miter lim="400000"/>
            </a:ln>
            <a:effectLst/>
          </p:spPr>
        </p:pic>
      </p:grpSp>
      <p:sp>
        <p:nvSpPr>
          <p:cNvPr id="1636" name="Merci pour votre attention"/>
          <p:cNvSpPr txBox="1"/>
          <p:nvPr/>
        </p:nvSpPr>
        <p:spPr>
          <a:xfrm>
            <a:off x="2239715" y="3236383"/>
            <a:ext cx="8674383" cy="1282701"/>
          </a:xfrm>
          <a:prstGeom prst="rect">
            <a:avLst/>
          </a:prstGeom>
          <a:ln w="12700">
            <a:miter lim="400000"/>
          </a:ln>
          <a:extLst>
            <a:ext uri="{C572A759-6A51-4108-AA02-DFA0A04FC94B}">
              <ma14:wrappingTextBoxFlag xmlns:ma14="http://schemas.microsoft.com/office/mac/drawingml/2011/main" val="1"/>
            </a:ext>
          </a:extLst>
        </p:spPr>
        <p:txBody>
          <a:bodyPr lIns="198684" tIns="0" rIns="0" bIns="0" anchor="ctr">
            <a:spAutoFit/>
          </a:bodyPr>
          <a:lstStyle>
            <a:lvl1pPr defTabSz="638951">
              <a:lnSpc>
                <a:spcPct val="90000"/>
              </a:lnSpc>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5688">
                <a:solidFill>
                  <a:srgbClr val="000080"/>
                </a:solidFill>
                <a:uFill>
                  <a:solidFill>
                    <a:srgbClr val="000080"/>
                  </a:solidFill>
                </a:uFill>
                <a:latin typeface="Arial"/>
                <a:ea typeface="Arial"/>
                <a:cs typeface="Arial"/>
                <a:sym typeface="Arial"/>
              </a:defRPr>
            </a:lvl1pPr>
          </a:lstStyle>
          <a:p>
            <a:pPr>
              <a:defRPr sz="3413">
                <a:solidFill>
                  <a:srgbClr val="91C8EB"/>
                </a:solidFill>
                <a:uFill>
                  <a:solidFill>
                    <a:srgbClr val="91C8EB"/>
                  </a:solidFill>
                </a:uFill>
              </a:defRPr>
            </a:pPr>
            <a:r>
              <a:rPr sz="5688">
                <a:solidFill>
                  <a:srgbClr val="000080"/>
                </a:solidFill>
                <a:uFill>
                  <a:solidFill>
                    <a:srgbClr val="000080"/>
                  </a:solidFill>
                </a:uFill>
              </a:rPr>
              <a:t>Merci pour votre attention</a:t>
            </a:r>
          </a:p>
        </p:txBody>
      </p:sp>
      <p:sp>
        <p:nvSpPr>
          <p:cNvPr id="1637" name="Yves Lambillotte…"/>
          <p:cNvSpPr txBox="1"/>
          <p:nvPr/>
        </p:nvSpPr>
        <p:spPr>
          <a:xfrm>
            <a:off x="666045" y="8765822"/>
            <a:ext cx="5743787" cy="762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algn="l" defTabSz="1300480">
              <a:defRPr sz="3413">
                <a:solidFill>
                  <a:srgbClr val="91C8EB"/>
                </a:solidFill>
                <a:uFill>
                  <a:solidFill>
                    <a:srgbClr val="91C8EB"/>
                  </a:solidFill>
                </a:uFill>
                <a:latin typeface="Arial"/>
                <a:ea typeface="Arial"/>
                <a:cs typeface="Arial"/>
                <a:sym typeface="Arial"/>
              </a:defRPr>
            </a:pPr>
            <a:r>
              <a:rPr sz="1422">
                <a:solidFill>
                  <a:srgbClr val="103184"/>
                </a:solidFill>
                <a:uFill>
                  <a:solidFill>
                    <a:srgbClr val="103184"/>
                  </a:solidFill>
                </a:uFill>
              </a:rPr>
              <a:t>Yves Lambillotte</a:t>
            </a:r>
          </a:p>
          <a:p>
            <a:pPr algn="l" defTabSz="1300480">
              <a:defRPr sz="3413">
                <a:solidFill>
                  <a:srgbClr val="91C8EB"/>
                </a:solidFill>
                <a:uFill>
                  <a:solidFill>
                    <a:srgbClr val="91C8EB"/>
                  </a:solidFill>
                </a:uFill>
                <a:latin typeface="Arial"/>
                <a:ea typeface="Arial"/>
                <a:cs typeface="Arial"/>
                <a:sym typeface="Arial"/>
              </a:defRPr>
            </a:pPr>
            <a:r>
              <a:rPr sz="1422">
                <a:solidFill>
                  <a:srgbClr val="103184"/>
                </a:solidFill>
                <a:uFill>
                  <a:solidFill>
                    <a:srgbClr val="103184"/>
                  </a:solidFill>
                </a:uFill>
              </a:rPr>
              <a:t>Safety Engineer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636"/>
                                        </p:tgtEl>
                                        <p:attrNameLst>
                                          <p:attrName>style.visibility</p:attrName>
                                        </p:attrNameLst>
                                      </p:cBhvr>
                                      <p:to>
                                        <p:strVal val="visible"/>
                                      </p:to>
                                    </p:set>
                                    <p:animEffect filter="fade" transition="in">
                                      <p:cBhvr>
                                        <p:cTn id="7" dur="1000"/>
                                        <p:tgtEl>
                                          <p:spTgt spid="1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200"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01"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202"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203"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204"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05"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06"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209" name="Grouper"/>
          <p:cNvGrpSpPr/>
          <p:nvPr/>
        </p:nvGrpSpPr>
        <p:grpSpPr>
          <a:xfrm>
            <a:off x="-2600961" y="4876800"/>
            <a:ext cx="2059095" cy="4334934"/>
            <a:chOff x="0" y="0"/>
            <a:chExt cx="2059093" cy="4334933"/>
          </a:xfrm>
        </p:grpSpPr>
        <p:sp>
          <p:nvSpPr>
            <p:cNvPr id="207"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208"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212" name="Grouper"/>
          <p:cNvGrpSpPr/>
          <p:nvPr/>
        </p:nvGrpSpPr>
        <p:grpSpPr>
          <a:xfrm>
            <a:off x="13221546" y="8726311"/>
            <a:ext cx="3084125" cy="1027289"/>
            <a:chOff x="0" y="0"/>
            <a:chExt cx="3084124" cy="1027288"/>
          </a:xfrm>
        </p:grpSpPr>
        <p:sp>
          <p:nvSpPr>
            <p:cNvPr id="210"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211"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213"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214"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215"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216"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219" name="Grouper"/>
          <p:cNvGrpSpPr/>
          <p:nvPr/>
        </p:nvGrpSpPr>
        <p:grpSpPr>
          <a:xfrm>
            <a:off x="7913499" y="8915560"/>
            <a:ext cx="4874541" cy="778934"/>
            <a:chOff x="0" y="0"/>
            <a:chExt cx="4874540" cy="778932"/>
          </a:xfrm>
        </p:grpSpPr>
        <p:pic>
          <p:nvPicPr>
            <p:cNvPr id="217"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218"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220" name="GHS: globally harmonized system…"/>
          <p:cNvSpPr txBox="1"/>
          <p:nvPr>
            <p:ph type="body" idx="1"/>
          </p:nvPr>
        </p:nvSpPr>
        <p:spPr>
          <a:xfrm>
            <a:off x="368018" y="1860393"/>
            <a:ext cx="11462737" cy="6743983"/>
          </a:xfrm>
          <a:prstGeom prst="rect">
            <a:avLst/>
          </a:prstGeom>
        </p:spPr>
        <p:txBody>
          <a:bodyPr lIns="0" tIns="0" rIns="0" bIns="0" anchor="t"/>
          <a:lstStyle/>
          <a:p>
            <a:pPr marL="0" indent="0" defTabSz="1209446">
              <a:lnSpc>
                <a:spcPts val="3700"/>
              </a:lnSpc>
              <a:spcBef>
                <a:spcPts val="0"/>
              </a:spcBef>
              <a:buSzTx/>
              <a:buNone/>
              <a:defRPr b="1" sz="3174">
                <a:solidFill>
                  <a:srgbClr val="103184"/>
                </a:solidFill>
                <a:uFill>
                  <a:solidFill>
                    <a:srgbClr val="103184"/>
                  </a:solidFill>
                </a:uFill>
                <a:latin typeface="Arial"/>
                <a:ea typeface="Arial"/>
                <a:cs typeface="Arial"/>
                <a:sym typeface="Arial"/>
              </a:defRPr>
            </a:pPr>
          </a:p>
          <a:p>
            <a:pPr marL="456062" indent="-456062" defTabSz="1209446">
              <a:lnSpc>
                <a:spcPts val="3700"/>
              </a:lnSpc>
              <a:spcBef>
                <a:spcPts val="0"/>
              </a:spcBef>
              <a:buClr>
                <a:srgbClr val="F04123"/>
              </a:buClr>
              <a:buSzPct val="80000"/>
              <a:buFont typeface="Wingdings-Regular"/>
              <a:defRPr b="1" sz="2645">
                <a:solidFill>
                  <a:srgbClr val="103184"/>
                </a:solidFill>
                <a:uFill>
                  <a:solidFill>
                    <a:srgbClr val="103184"/>
                  </a:solidFill>
                </a:uFill>
                <a:latin typeface="Arial"/>
                <a:ea typeface="Arial"/>
                <a:cs typeface="Arial"/>
                <a:sym typeface="Arial"/>
              </a:defRPr>
            </a:pPr>
            <a:r>
              <a:rPr sz="3174" u="sng"/>
              <a:t>GHS</a:t>
            </a:r>
            <a:r>
              <a:rPr sz="3174" u="sng"/>
              <a:t>: </a:t>
            </a:r>
            <a:r>
              <a:rPr sz="3174" u="sng"/>
              <a:t>globally</a:t>
            </a:r>
            <a:r>
              <a:rPr sz="3174" u="sng"/>
              <a:t> </a:t>
            </a:r>
            <a:r>
              <a:rPr sz="3174" u="sng"/>
              <a:t>harmonized</a:t>
            </a:r>
            <a:r>
              <a:rPr sz="3174" u="sng"/>
              <a:t> </a:t>
            </a:r>
            <a:r>
              <a:rPr sz="3174" u="sng"/>
              <a:t>system</a:t>
            </a:r>
            <a:endParaRPr sz="3174" u="sng"/>
          </a:p>
          <a:p>
            <a:pPr lvl="1" marL="669330" indent="-400629" defTabSz="1209446">
              <a:lnSpc>
                <a:spcPts val="3700"/>
              </a:lnSpc>
              <a:spcBef>
                <a:spcPts val="0"/>
              </a:spcBef>
              <a:buClr>
                <a:srgbClr val="4B91CD"/>
              </a:buClr>
              <a:buSzPct val="85000"/>
              <a:buFont typeface="Wingdings-Regular"/>
              <a:defRPr sz="2645">
                <a:solidFill>
                  <a:srgbClr val="103184"/>
                </a:solidFill>
                <a:uFill>
                  <a:solidFill>
                    <a:srgbClr val="103184"/>
                  </a:solidFill>
                </a:uFill>
                <a:latin typeface="Arial"/>
                <a:ea typeface="Arial"/>
                <a:cs typeface="Arial"/>
                <a:sym typeface="Arial"/>
              </a:defRPr>
            </a:pPr>
            <a:r>
              <a:rPr sz="3174" u="sng">
                <a:solidFill>
                  <a:srgbClr val="FF0000"/>
                </a:solidFill>
                <a:uFill>
                  <a:solidFill>
                    <a:srgbClr val="FF0000"/>
                  </a:solidFill>
                </a:uFill>
              </a:rPr>
              <a:t>Aussi</a:t>
            </a:r>
            <a:r>
              <a:rPr sz="3174" u="sng">
                <a:solidFill>
                  <a:srgbClr val="FF0000"/>
                </a:solidFill>
                <a:uFill>
                  <a:solidFill>
                    <a:srgbClr val="FF0000"/>
                  </a:solidFill>
                </a:uFill>
              </a:rPr>
              <a:t> </a:t>
            </a:r>
            <a:r>
              <a:rPr sz="3174" u="sng">
                <a:solidFill>
                  <a:srgbClr val="FF0000"/>
                </a:solidFill>
                <a:uFill>
                  <a:solidFill>
                    <a:srgbClr val="FF0000"/>
                  </a:solidFill>
                </a:uFill>
              </a:rPr>
              <a:t>pour</a:t>
            </a:r>
            <a:r>
              <a:rPr sz="3174" u="sng">
                <a:solidFill>
                  <a:srgbClr val="FF0000"/>
                </a:solidFill>
                <a:uFill>
                  <a:solidFill>
                    <a:srgbClr val="FF0000"/>
                  </a:solidFill>
                </a:uFill>
              </a:rPr>
              <a:t> les </a:t>
            </a:r>
            <a:r>
              <a:rPr sz="3174" u="sng">
                <a:solidFill>
                  <a:srgbClr val="FF0000"/>
                </a:solidFill>
                <a:uFill>
                  <a:solidFill>
                    <a:srgbClr val="FF0000"/>
                  </a:solidFill>
                </a:uFill>
              </a:rPr>
              <a:t>utilisateurs</a:t>
            </a:r>
            <a:endParaRPr sz="3174" u="sng">
              <a:solidFill>
                <a:srgbClr val="FF0000"/>
              </a:solidFill>
              <a:uFill>
                <a:solidFill>
                  <a:srgbClr val="FF0000"/>
                </a:solidFill>
              </a:uFill>
            </a:endParaRPr>
          </a:p>
          <a:p>
            <a:pPr lvl="1" marL="669330" indent="-400629" defTabSz="1209446">
              <a:lnSpc>
                <a:spcPts val="3700"/>
              </a:lnSpc>
              <a:spcBef>
                <a:spcPts val="0"/>
              </a:spcBef>
              <a:buClr>
                <a:srgbClr val="4B91CD"/>
              </a:buClr>
              <a:buSzPct val="85000"/>
              <a:buFont typeface="Wingdings-Regular"/>
              <a:defRPr sz="2645">
                <a:solidFill>
                  <a:srgbClr val="103184"/>
                </a:solidFill>
                <a:uFill>
                  <a:solidFill>
                    <a:srgbClr val="103184"/>
                  </a:solidFill>
                </a:uFill>
                <a:latin typeface="Arial"/>
                <a:ea typeface="Arial"/>
                <a:cs typeface="Arial"/>
                <a:sym typeface="Arial"/>
              </a:defRPr>
            </a:pPr>
            <a:r>
              <a:rPr sz="3174"/>
              <a:t>Système</a:t>
            </a:r>
            <a:r>
              <a:rPr sz="3174"/>
              <a:t> </a:t>
            </a:r>
            <a:r>
              <a:rPr sz="3174"/>
              <a:t>d’harmonisation</a:t>
            </a:r>
            <a:r>
              <a:rPr sz="3174"/>
              <a:t> mondiale </a:t>
            </a:r>
            <a:r>
              <a:rPr sz="3174"/>
              <a:t>pour</a:t>
            </a:r>
            <a:r>
              <a:rPr sz="3174"/>
              <a:t> la </a:t>
            </a:r>
            <a:r>
              <a:rPr sz="3174"/>
              <a:t>classification</a:t>
            </a:r>
            <a:r>
              <a:rPr sz="3174"/>
              <a:t> et </a:t>
            </a:r>
            <a:r>
              <a:rPr sz="3174"/>
              <a:t>l’étiquetage</a:t>
            </a:r>
            <a:r>
              <a:rPr sz="3174"/>
              <a:t> des </a:t>
            </a:r>
            <a:r>
              <a:rPr sz="3174"/>
              <a:t>produits</a:t>
            </a:r>
            <a:r>
              <a:rPr sz="3174"/>
              <a:t> </a:t>
            </a:r>
            <a:r>
              <a:rPr sz="3174"/>
              <a:t>dangereux</a:t>
            </a:r>
            <a:endParaRPr sz="3174"/>
          </a:p>
          <a:p>
            <a:pPr lvl="1" marL="669330" indent="-400629" defTabSz="1209446">
              <a:lnSpc>
                <a:spcPts val="3700"/>
              </a:lnSpc>
              <a:spcBef>
                <a:spcPts val="0"/>
              </a:spcBef>
              <a:buClr>
                <a:srgbClr val="4B91CD"/>
              </a:buClr>
              <a:buSzPct val="85000"/>
              <a:buFont typeface="Wingdings-Regular"/>
              <a:defRPr sz="2645">
                <a:solidFill>
                  <a:srgbClr val="103184"/>
                </a:solidFill>
                <a:uFill>
                  <a:solidFill>
                    <a:srgbClr val="103184"/>
                  </a:solidFill>
                </a:uFill>
                <a:latin typeface="Arial"/>
                <a:ea typeface="Arial"/>
                <a:cs typeface="Arial"/>
                <a:sym typeface="Arial"/>
              </a:defRPr>
            </a:pPr>
            <a:r>
              <a:rPr sz="3174"/>
              <a:t>Edité</a:t>
            </a:r>
            <a:r>
              <a:rPr sz="3174"/>
              <a:t> </a:t>
            </a:r>
            <a:r>
              <a:rPr sz="3174"/>
              <a:t>par</a:t>
            </a:r>
            <a:r>
              <a:rPr sz="3174"/>
              <a:t> les </a:t>
            </a:r>
            <a:r>
              <a:rPr sz="3174"/>
              <a:t>Nations</a:t>
            </a:r>
            <a:r>
              <a:rPr sz="3174"/>
              <a:t> Unies</a:t>
            </a:r>
          </a:p>
          <a:p>
            <a:pPr lvl="1" marL="0" indent="0" defTabSz="1209446">
              <a:lnSpc>
                <a:spcPts val="3700"/>
              </a:lnSpc>
              <a:spcBef>
                <a:spcPts val="0"/>
              </a:spcBef>
              <a:buSzTx/>
              <a:buNone/>
              <a:defRPr sz="3174">
                <a:solidFill>
                  <a:srgbClr val="103184"/>
                </a:solidFill>
                <a:uFill>
                  <a:solidFill>
                    <a:srgbClr val="103184"/>
                  </a:solidFill>
                </a:uFill>
                <a:latin typeface="Arial"/>
                <a:ea typeface="Arial"/>
                <a:cs typeface="Arial"/>
                <a:sym typeface="Arial"/>
              </a:defRPr>
            </a:pPr>
          </a:p>
          <a:p>
            <a:pPr marL="0" indent="0" defTabSz="1209446">
              <a:lnSpc>
                <a:spcPts val="3700"/>
              </a:lnSpc>
              <a:spcBef>
                <a:spcPts val="0"/>
              </a:spcBef>
              <a:buSzTx/>
              <a:buNone/>
              <a:defRPr b="1" sz="3174" u="sng">
                <a:solidFill>
                  <a:srgbClr val="103184"/>
                </a:solidFill>
                <a:uFill>
                  <a:solidFill>
                    <a:srgbClr val="103184"/>
                  </a:solidFill>
                </a:uFill>
                <a:latin typeface="Arial"/>
                <a:ea typeface="Arial"/>
                <a:cs typeface="Arial"/>
                <a:sym typeface="Arial"/>
              </a:defRPr>
            </a:pPr>
          </a:p>
          <a:p>
            <a:pPr marL="456062" indent="-456062" defTabSz="1209446">
              <a:lnSpc>
                <a:spcPts val="3700"/>
              </a:lnSpc>
              <a:spcBef>
                <a:spcPts val="0"/>
              </a:spcBef>
              <a:buClr>
                <a:srgbClr val="F04123"/>
              </a:buClr>
              <a:buSzPct val="80000"/>
              <a:buFont typeface="Wingdings-Regular"/>
              <a:defRPr b="1" sz="2645">
                <a:solidFill>
                  <a:srgbClr val="103184"/>
                </a:solidFill>
                <a:uFill>
                  <a:solidFill>
                    <a:srgbClr val="103184"/>
                  </a:solidFill>
                </a:uFill>
                <a:latin typeface="Arial"/>
                <a:ea typeface="Arial"/>
                <a:cs typeface="Arial"/>
                <a:sym typeface="Arial"/>
              </a:defRPr>
            </a:pPr>
            <a:r>
              <a:rPr sz="3174" u="sng"/>
              <a:t>CLP</a:t>
            </a:r>
            <a:r>
              <a:rPr sz="3174" u="sng"/>
              <a:t>: </a:t>
            </a:r>
            <a:r>
              <a:rPr sz="3174" u="sng"/>
              <a:t>classification</a:t>
            </a:r>
            <a:r>
              <a:rPr sz="3174" u="sng"/>
              <a:t>, </a:t>
            </a:r>
            <a:r>
              <a:rPr sz="3174" u="sng"/>
              <a:t>labelling</a:t>
            </a:r>
            <a:r>
              <a:rPr sz="3174" u="sng"/>
              <a:t> and </a:t>
            </a:r>
            <a:r>
              <a:rPr sz="3174" u="sng"/>
              <a:t>packaging</a:t>
            </a:r>
            <a:r>
              <a:rPr sz="3174" u="sng"/>
              <a:t> of </a:t>
            </a:r>
            <a:r>
              <a:rPr sz="3174" u="sng"/>
              <a:t>chemicals</a:t>
            </a:r>
            <a:endParaRPr sz="3174" u="sng"/>
          </a:p>
          <a:p>
            <a:pPr lvl="1" marL="669330" indent="-400629" defTabSz="1209446">
              <a:lnSpc>
                <a:spcPts val="3700"/>
              </a:lnSpc>
              <a:spcBef>
                <a:spcPts val="0"/>
              </a:spcBef>
              <a:buClr>
                <a:srgbClr val="4B91CD"/>
              </a:buClr>
              <a:buSzPct val="85000"/>
              <a:buFont typeface="Wingdings-Regular"/>
              <a:defRPr sz="2645">
                <a:solidFill>
                  <a:srgbClr val="103184"/>
                </a:solidFill>
                <a:uFill>
                  <a:solidFill>
                    <a:srgbClr val="103184"/>
                  </a:solidFill>
                </a:uFill>
                <a:latin typeface="Arial"/>
                <a:ea typeface="Arial"/>
                <a:cs typeface="Arial"/>
                <a:sym typeface="Arial"/>
              </a:defRPr>
            </a:pPr>
            <a:r>
              <a:rPr sz="3174" u="sng">
                <a:solidFill>
                  <a:srgbClr val="FF0000"/>
                </a:solidFill>
                <a:uFill>
                  <a:solidFill>
                    <a:srgbClr val="FF0000"/>
                  </a:solidFill>
                </a:uFill>
              </a:rPr>
              <a:t>Fabricants</a:t>
            </a:r>
            <a:r>
              <a:rPr sz="3174" u="sng">
                <a:solidFill>
                  <a:srgbClr val="FF0000"/>
                </a:solidFill>
                <a:uFill>
                  <a:solidFill>
                    <a:srgbClr val="FF0000"/>
                  </a:solidFill>
                </a:uFill>
              </a:rPr>
              <a:t> et </a:t>
            </a:r>
            <a:r>
              <a:rPr sz="3174" u="sng">
                <a:solidFill>
                  <a:srgbClr val="FF0000"/>
                </a:solidFill>
                <a:uFill>
                  <a:solidFill>
                    <a:srgbClr val="FF0000"/>
                  </a:solidFill>
                </a:uFill>
              </a:rPr>
              <a:t>fournisseurs</a:t>
            </a:r>
            <a:endParaRPr sz="3174" u="sng">
              <a:solidFill>
                <a:srgbClr val="FF0000"/>
              </a:solidFill>
              <a:uFill>
                <a:solidFill>
                  <a:srgbClr val="FF0000"/>
                </a:solidFill>
              </a:uFill>
            </a:endParaRPr>
          </a:p>
          <a:p>
            <a:pPr lvl="1" marL="669330" indent="-400629" defTabSz="1209446">
              <a:lnSpc>
                <a:spcPts val="3700"/>
              </a:lnSpc>
              <a:spcBef>
                <a:spcPts val="0"/>
              </a:spcBef>
              <a:buClr>
                <a:srgbClr val="4B91CD"/>
              </a:buClr>
              <a:buSzPct val="85000"/>
              <a:buFont typeface="Wingdings-Regular"/>
              <a:defRPr sz="2645">
                <a:solidFill>
                  <a:srgbClr val="103184"/>
                </a:solidFill>
                <a:uFill>
                  <a:solidFill>
                    <a:srgbClr val="103184"/>
                  </a:solidFill>
                </a:uFill>
                <a:latin typeface="Arial"/>
                <a:ea typeface="Arial"/>
                <a:cs typeface="Arial"/>
                <a:sym typeface="Arial"/>
              </a:defRPr>
            </a:pPr>
            <a:r>
              <a:rPr sz="3174"/>
              <a:t>Adaptation</a:t>
            </a:r>
            <a:r>
              <a:rPr sz="3174"/>
              <a:t> </a:t>
            </a:r>
            <a:r>
              <a:rPr sz="3174"/>
              <a:t>Européene</a:t>
            </a:r>
            <a:endParaRPr sz="3174"/>
          </a:p>
          <a:p>
            <a:pPr lvl="1" marL="669330" indent="-400629" defTabSz="1209446">
              <a:lnSpc>
                <a:spcPts val="3700"/>
              </a:lnSpc>
              <a:spcBef>
                <a:spcPts val="0"/>
              </a:spcBef>
              <a:buClr>
                <a:srgbClr val="4B91CD"/>
              </a:buClr>
              <a:buSzPct val="85000"/>
              <a:buFont typeface="Wingdings-Regular"/>
              <a:defRPr sz="2645">
                <a:solidFill>
                  <a:srgbClr val="103184"/>
                </a:solidFill>
                <a:uFill>
                  <a:solidFill>
                    <a:srgbClr val="103184"/>
                  </a:solidFill>
                </a:uFill>
                <a:latin typeface="Arial"/>
                <a:ea typeface="Arial"/>
                <a:cs typeface="Arial"/>
                <a:sym typeface="Arial"/>
              </a:defRPr>
            </a:pPr>
            <a:r>
              <a:rPr sz="3174"/>
              <a:t>Contient</a:t>
            </a:r>
            <a:r>
              <a:rPr sz="3174"/>
              <a:t> </a:t>
            </a:r>
            <a:r>
              <a:rPr sz="3174"/>
              <a:t>aussi</a:t>
            </a:r>
            <a:r>
              <a:rPr sz="3174"/>
              <a:t> les </a:t>
            </a:r>
            <a:r>
              <a:rPr sz="3174"/>
              <a:t>règles</a:t>
            </a:r>
            <a:r>
              <a:rPr sz="3174"/>
              <a:t> </a:t>
            </a:r>
            <a:r>
              <a:rPr sz="3174"/>
              <a:t>pour</a:t>
            </a:r>
            <a:r>
              <a:rPr sz="3174"/>
              <a:t> la </a:t>
            </a:r>
            <a:r>
              <a:rPr sz="3174"/>
              <a:t>livraison</a:t>
            </a:r>
            <a:r>
              <a:rPr sz="3174"/>
              <a:t> et </a:t>
            </a:r>
            <a:r>
              <a:rPr sz="3174"/>
              <a:t>l’utilisation</a:t>
            </a:r>
            <a:r>
              <a:rPr sz="3174"/>
              <a:t> des </a:t>
            </a:r>
            <a:r>
              <a:rPr sz="3174"/>
              <a:t>produits</a:t>
            </a:r>
            <a:r>
              <a:rPr sz="3174"/>
              <a:t> </a:t>
            </a:r>
            <a:r>
              <a:rPr sz="3174"/>
              <a:t>dangereux</a:t>
            </a:r>
            <a:endParaRPr sz="3174"/>
          </a:p>
        </p:txBody>
      </p:sp>
      <p:sp>
        <p:nvSpPr>
          <p:cNvPr id="221" name="GHS  - CLP"/>
          <p:cNvSpPr txBox="1"/>
          <p:nvPr>
            <p:ph type="title"/>
          </p:nvPr>
        </p:nvSpPr>
        <p:spPr>
          <a:xfrm>
            <a:off x="353549" y="325119"/>
            <a:ext cx="9584268" cy="1300481"/>
          </a:xfrm>
          <a:prstGeom prst="rect">
            <a:avLst/>
          </a:prstGeom>
        </p:spPr>
        <p:txBody>
          <a:bodyPr lIns="0" tIns="0" rIns="0" bIns="0"/>
          <a:lstStyle>
            <a:lvl1pPr algn="r" defTabSz="1300480">
              <a:defRPr b="1" sz="4266">
                <a:solidFill>
                  <a:srgbClr val="FFFFFF"/>
                </a:solidFill>
                <a:uFill>
                  <a:solidFill>
                    <a:srgbClr val="FFFFFF"/>
                  </a:solidFill>
                </a:uFill>
                <a:latin typeface="Arial"/>
                <a:ea typeface="Arial"/>
                <a:cs typeface="Arial"/>
                <a:sym typeface="Arial"/>
              </a:defRPr>
            </a:lvl1pPr>
          </a:lstStyle>
          <a:p>
            <a:pPr/>
            <a:r>
              <a:t>GHS  - CLP   </a:t>
            </a:r>
          </a:p>
        </p:txBody>
      </p:sp>
      <p:sp>
        <p:nvSpPr>
          <p:cNvPr id="222" name="Figure"/>
          <p:cNvSpPr/>
          <p:nvPr/>
        </p:nvSpPr>
        <p:spPr>
          <a:xfrm>
            <a:off x="5725724" y="4930986"/>
            <a:ext cx="686366" cy="957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857"/>
                </a:moveTo>
                <a:lnTo>
                  <a:pt x="5400" y="13857"/>
                </a:lnTo>
                <a:lnTo>
                  <a:pt x="5400" y="0"/>
                </a:lnTo>
                <a:lnTo>
                  <a:pt x="16200" y="0"/>
                </a:lnTo>
                <a:lnTo>
                  <a:pt x="16200" y="13857"/>
                </a:lnTo>
                <a:lnTo>
                  <a:pt x="21600" y="13857"/>
                </a:lnTo>
                <a:lnTo>
                  <a:pt x="10800" y="21600"/>
                </a:lnTo>
                <a:close/>
              </a:path>
            </a:pathLst>
          </a:custGeom>
          <a:solidFill>
            <a:srgbClr val="FA961E"/>
          </a:solidFill>
          <a:ln w="13546">
            <a:solidFill>
              <a:srgbClr val="91C8EB"/>
            </a:solidFill>
          </a:ln>
        </p:spPr>
        <p:txBody>
          <a:bodyPr lIns="72248" tIns="72248" rIns="72248" bIns="72248" anchor="ctr"/>
          <a:lstStyle/>
          <a:p>
            <a:pPr defTabSz="830862">
              <a:defRPr sz="3413">
                <a:solidFill>
                  <a:srgbClr val="FFFFFF"/>
                </a:solidFill>
              </a:defRPr>
            </a:pPr>
          </a:p>
        </p:txBody>
      </p:sp>
      <p:sp>
        <p:nvSpPr>
          <p:cNvPr id="223" name="5"/>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5</a:t>
            </a:r>
          </a:p>
        </p:txBody>
      </p:sp>
    </p:spTree>
  </p:cSld>
  <p:clrMapOvr>
    <a:masterClrMapping/>
  </p:clrMapOvr>
  <p:transition xmlns:p14="http://schemas.microsoft.com/office/powerpoint/2010/main" spd="med" advClick="0" advTm="0"/>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225"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26"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227"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228"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229"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30"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31"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234" name="Grouper"/>
          <p:cNvGrpSpPr/>
          <p:nvPr/>
        </p:nvGrpSpPr>
        <p:grpSpPr>
          <a:xfrm>
            <a:off x="-2600961" y="4876800"/>
            <a:ext cx="2059095" cy="4334934"/>
            <a:chOff x="0" y="0"/>
            <a:chExt cx="2059093" cy="4334933"/>
          </a:xfrm>
        </p:grpSpPr>
        <p:sp>
          <p:nvSpPr>
            <p:cNvPr id="232"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233"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237" name="Grouper"/>
          <p:cNvGrpSpPr/>
          <p:nvPr/>
        </p:nvGrpSpPr>
        <p:grpSpPr>
          <a:xfrm>
            <a:off x="13221546" y="8726311"/>
            <a:ext cx="3084125" cy="1027289"/>
            <a:chOff x="0" y="0"/>
            <a:chExt cx="3084124" cy="1027288"/>
          </a:xfrm>
        </p:grpSpPr>
        <p:sp>
          <p:nvSpPr>
            <p:cNvPr id="235"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236"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238"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239"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240"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241"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244" name="Grouper"/>
          <p:cNvGrpSpPr/>
          <p:nvPr/>
        </p:nvGrpSpPr>
        <p:grpSpPr>
          <a:xfrm>
            <a:off x="7913499" y="8915560"/>
            <a:ext cx="4874541" cy="778934"/>
            <a:chOff x="0" y="0"/>
            <a:chExt cx="4874540" cy="778932"/>
          </a:xfrm>
        </p:grpSpPr>
        <p:pic>
          <p:nvPicPr>
            <p:cNvPr id="242"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243"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245" name="Qu’est-ce qui nous attend?"/>
          <p:cNvSpPr txBox="1"/>
          <p:nvPr>
            <p:ph type="body" idx="1"/>
          </p:nvPr>
        </p:nvSpPr>
        <p:spPr>
          <a:xfrm>
            <a:off x="368018" y="1860393"/>
            <a:ext cx="11462737" cy="6743983"/>
          </a:xfrm>
          <a:prstGeom prst="rect">
            <a:avLst/>
          </a:prstGeom>
        </p:spPr>
        <p:txBody>
          <a:bodyPr lIns="0" tIns="0" rIns="0" bIns="0" anchor="t"/>
          <a:lstStyle/>
          <a:p>
            <a:pPr marL="0" indent="0" defTabSz="1300480">
              <a:lnSpc>
                <a:spcPts val="3900"/>
              </a:lnSpc>
              <a:spcBef>
                <a:spcPts val="0"/>
              </a:spcBef>
              <a:buSzTx/>
              <a:buNone/>
              <a:defRPr b="1" sz="3413">
                <a:solidFill>
                  <a:srgbClr val="103184"/>
                </a:solidFill>
                <a:uFill>
                  <a:solidFill>
                    <a:srgbClr val="103184"/>
                  </a:solidFill>
                </a:uFill>
                <a:latin typeface="Arial"/>
                <a:ea typeface="Arial"/>
                <a:cs typeface="Arial"/>
                <a:sym typeface="Arial"/>
              </a:defRPr>
            </a:pPr>
          </a:p>
          <a:p>
            <a:pPr marL="0" indent="0" defTabSz="1300480">
              <a:lnSpc>
                <a:spcPts val="3900"/>
              </a:lnSpc>
              <a:spcBef>
                <a:spcPts val="0"/>
              </a:spcBef>
              <a:buSzTx/>
              <a:buNone/>
              <a:defRPr b="1" sz="3413">
                <a:solidFill>
                  <a:srgbClr val="103184"/>
                </a:solidFill>
                <a:uFill>
                  <a:solidFill>
                    <a:srgbClr val="103184"/>
                  </a:solidFill>
                </a:uFill>
                <a:latin typeface="Arial"/>
                <a:ea typeface="Arial"/>
                <a:cs typeface="Arial"/>
                <a:sym typeface="Arial"/>
              </a:defRPr>
            </a:pPr>
          </a:p>
          <a:p>
            <a:pPr marL="0" indent="0" defTabSz="1300480">
              <a:lnSpc>
                <a:spcPts val="3900"/>
              </a:lnSpc>
              <a:spcBef>
                <a:spcPts val="0"/>
              </a:spcBef>
              <a:buSzTx/>
              <a:buNone/>
              <a:defRPr b="1" sz="3413">
                <a:solidFill>
                  <a:srgbClr val="103184"/>
                </a:solidFill>
                <a:uFill>
                  <a:solidFill>
                    <a:srgbClr val="103184"/>
                  </a:solidFill>
                </a:uFill>
                <a:latin typeface="Arial"/>
                <a:ea typeface="Arial"/>
                <a:cs typeface="Arial"/>
                <a:sym typeface="Arial"/>
              </a:defRPr>
            </a:pPr>
          </a:p>
          <a:p>
            <a:pPr marL="0" indent="0" defTabSz="1300480">
              <a:lnSpc>
                <a:spcPts val="3900"/>
              </a:lnSpc>
              <a:spcBef>
                <a:spcPts val="0"/>
              </a:spcBef>
              <a:buSzTx/>
              <a:buNone/>
              <a:defRPr b="1" sz="3413">
                <a:solidFill>
                  <a:srgbClr val="103184"/>
                </a:solidFill>
                <a:uFill>
                  <a:solidFill>
                    <a:srgbClr val="103184"/>
                  </a:solidFill>
                </a:uFill>
                <a:latin typeface="Arial"/>
                <a:ea typeface="Arial"/>
                <a:cs typeface="Arial"/>
                <a:sym typeface="Arial"/>
              </a:defRPr>
            </a:pPr>
          </a:p>
          <a:p>
            <a:pPr marL="0" indent="0" defTabSz="1300480">
              <a:lnSpc>
                <a:spcPts val="3900"/>
              </a:lnSpc>
              <a:spcBef>
                <a:spcPts val="0"/>
              </a:spcBef>
              <a:buSzTx/>
              <a:buNone/>
              <a:defRPr b="1" sz="3413">
                <a:solidFill>
                  <a:srgbClr val="103184"/>
                </a:solidFill>
                <a:uFill>
                  <a:solidFill>
                    <a:srgbClr val="103184"/>
                  </a:solidFill>
                </a:uFill>
                <a:latin typeface="Arial"/>
                <a:ea typeface="Arial"/>
                <a:cs typeface="Arial"/>
                <a:sym typeface="Arial"/>
              </a:defRPr>
            </a:pPr>
          </a:p>
          <a:p>
            <a:pPr marL="0" indent="0" defTabSz="1300480">
              <a:lnSpc>
                <a:spcPts val="3900"/>
              </a:lnSpc>
              <a:spcBef>
                <a:spcPts val="0"/>
              </a:spcBef>
              <a:buSzTx/>
              <a:buNone/>
              <a:defRPr b="1" sz="3413">
                <a:solidFill>
                  <a:srgbClr val="103184"/>
                </a:solidFill>
                <a:uFill>
                  <a:solidFill>
                    <a:srgbClr val="103184"/>
                  </a:solidFill>
                </a:uFill>
                <a:latin typeface="Arial"/>
                <a:ea typeface="Arial"/>
                <a:cs typeface="Arial"/>
                <a:sym typeface="Arial"/>
              </a:defRPr>
            </a:pPr>
          </a:p>
          <a:p>
            <a:pPr lvl="4" marL="1220787" indent="-285750" defTabSz="1300480">
              <a:lnSpc>
                <a:spcPts val="3900"/>
              </a:lnSpc>
              <a:spcBef>
                <a:spcPts val="0"/>
              </a:spcBef>
              <a:buSzTx/>
              <a:buNone/>
              <a:defRPr sz="2844">
                <a:solidFill>
                  <a:srgbClr val="103184"/>
                </a:solidFill>
                <a:uFill>
                  <a:solidFill>
                    <a:srgbClr val="103184"/>
                  </a:solidFill>
                </a:uFill>
                <a:latin typeface="Arial"/>
                <a:ea typeface="Arial"/>
                <a:cs typeface="Arial"/>
                <a:sym typeface="Arial"/>
              </a:defRPr>
            </a:pPr>
            <a:r>
              <a:rPr b="1" sz="3982"/>
              <a:t>		 </a:t>
            </a:r>
            <a:r>
              <a:rPr b="1" sz="3982"/>
              <a:t>Qu’est-ce</a:t>
            </a:r>
            <a:r>
              <a:rPr b="1" sz="3982"/>
              <a:t> </a:t>
            </a:r>
            <a:r>
              <a:rPr b="1" sz="3982"/>
              <a:t>qui</a:t>
            </a:r>
            <a:r>
              <a:rPr b="1" sz="3982"/>
              <a:t> </a:t>
            </a:r>
            <a:r>
              <a:rPr b="1" sz="3982"/>
              <a:t>nous</a:t>
            </a:r>
            <a:r>
              <a:rPr b="1" sz="3982"/>
              <a:t> </a:t>
            </a:r>
            <a:r>
              <a:rPr b="1" sz="3982"/>
              <a:t>attend</a:t>
            </a:r>
            <a:r>
              <a:rPr b="1" sz="3982"/>
              <a:t>?</a:t>
            </a:r>
          </a:p>
        </p:txBody>
      </p:sp>
      <p:sp>
        <p:nvSpPr>
          <p:cNvPr id="246" name="6"/>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6</a:t>
            </a:r>
          </a:p>
        </p:txBody>
      </p:sp>
    </p:spTree>
  </p:cSld>
  <p:clrMapOvr>
    <a:masterClrMapping/>
  </p:clrMapOvr>
  <p:transition xmlns:p14="http://schemas.microsoft.com/office/powerpoint/2010/main" spd="med" advClick="0" advTm="0"/>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248"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49"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250"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251"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252"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53"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54"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257" name="Grouper"/>
          <p:cNvGrpSpPr/>
          <p:nvPr/>
        </p:nvGrpSpPr>
        <p:grpSpPr>
          <a:xfrm>
            <a:off x="-2600961" y="4876800"/>
            <a:ext cx="2059095" cy="4334934"/>
            <a:chOff x="0" y="0"/>
            <a:chExt cx="2059093" cy="4334933"/>
          </a:xfrm>
        </p:grpSpPr>
        <p:sp>
          <p:nvSpPr>
            <p:cNvPr id="255"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256"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260" name="Grouper"/>
          <p:cNvGrpSpPr/>
          <p:nvPr/>
        </p:nvGrpSpPr>
        <p:grpSpPr>
          <a:xfrm>
            <a:off x="13221546" y="8726311"/>
            <a:ext cx="3084125" cy="1027289"/>
            <a:chOff x="0" y="0"/>
            <a:chExt cx="3084124" cy="1027288"/>
          </a:xfrm>
        </p:grpSpPr>
        <p:sp>
          <p:nvSpPr>
            <p:cNvPr id="258"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259"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261"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262"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263"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264"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267" name="Grouper"/>
          <p:cNvGrpSpPr/>
          <p:nvPr/>
        </p:nvGrpSpPr>
        <p:grpSpPr>
          <a:xfrm>
            <a:off x="7913499" y="8915560"/>
            <a:ext cx="4874541" cy="778934"/>
            <a:chOff x="0" y="0"/>
            <a:chExt cx="4874540" cy="778932"/>
          </a:xfrm>
        </p:grpSpPr>
        <p:pic>
          <p:nvPicPr>
            <p:cNvPr id="265"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266"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268" name="Qu’est-ce qui nous attend?"/>
          <p:cNvSpPr txBox="1"/>
          <p:nvPr>
            <p:ph type="body" idx="1"/>
          </p:nvPr>
        </p:nvSpPr>
        <p:spPr>
          <a:xfrm>
            <a:off x="368018" y="1790601"/>
            <a:ext cx="11462737" cy="6743984"/>
          </a:xfrm>
          <a:prstGeom prst="rect">
            <a:avLst/>
          </a:prstGeom>
        </p:spPr>
        <p:txBody>
          <a:bodyPr lIns="0" tIns="0" rIns="0" bIns="0" anchor="t"/>
          <a:lstStyle/>
          <a:p>
            <a:pPr marL="490390" indent="-490390" defTabSz="1300480">
              <a:lnSpc>
                <a:spcPts val="3900"/>
              </a:lnSpc>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rPr sz="3413"/>
              <a:t>Qu’est-ce</a:t>
            </a:r>
            <a:r>
              <a:rPr sz="3413"/>
              <a:t> </a:t>
            </a:r>
            <a:r>
              <a:rPr sz="3413"/>
              <a:t>qui</a:t>
            </a:r>
            <a:r>
              <a:rPr sz="3413"/>
              <a:t> </a:t>
            </a:r>
            <a:r>
              <a:rPr sz="3413"/>
              <a:t>nous</a:t>
            </a:r>
            <a:r>
              <a:rPr sz="3413"/>
              <a:t> </a:t>
            </a:r>
            <a:r>
              <a:rPr sz="3413"/>
              <a:t>attend</a:t>
            </a:r>
            <a:r>
              <a:rPr sz="3413"/>
              <a:t>?</a:t>
            </a:r>
            <a:endParaRPr sz="3413"/>
          </a:p>
        </p:txBody>
      </p:sp>
      <p:sp>
        <p:nvSpPr>
          <p:cNvPr id="269" name="L’ancienne classification et les symboles de danger y attachés vont disparaître pour laisser la place à de nouveaux symboles"/>
          <p:cNvSpPr txBox="1"/>
          <p:nvPr/>
        </p:nvSpPr>
        <p:spPr>
          <a:xfrm>
            <a:off x="609558" y="1971037"/>
            <a:ext cx="11582483" cy="20574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3413">
                <a:solidFill>
                  <a:srgbClr val="103184"/>
                </a:solidFill>
                <a:uFill>
                  <a:solidFill>
                    <a:srgbClr val="103184"/>
                  </a:solidFill>
                </a:uFill>
                <a:latin typeface="Arial"/>
                <a:ea typeface="Arial"/>
                <a:cs typeface="Arial"/>
                <a:sym typeface="Arial"/>
              </a:defRPr>
            </a:p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L’ancienne</a:t>
            </a:r>
            <a:r>
              <a:rPr sz="2844">
                <a:solidFill>
                  <a:srgbClr val="103184"/>
                </a:solidFill>
                <a:uFill>
                  <a:solidFill>
                    <a:srgbClr val="103184"/>
                  </a:solidFill>
                </a:uFill>
              </a:rPr>
              <a:t> </a:t>
            </a:r>
            <a:r>
              <a:rPr sz="2844">
                <a:solidFill>
                  <a:srgbClr val="103184"/>
                </a:solidFill>
                <a:uFill>
                  <a:solidFill>
                    <a:srgbClr val="103184"/>
                  </a:solidFill>
                </a:uFill>
              </a:rPr>
              <a:t>classification</a:t>
            </a:r>
            <a:r>
              <a:rPr sz="2844">
                <a:solidFill>
                  <a:srgbClr val="103184"/>
                </a:solidFill>
                <a:uFill>
                  <a:solidFill>
                    <a:srgbClr val="103184"/>
                  </a:solidFill>
                </a:uFill>
              </a:rPr>
              <a:t> et les </a:t>
            </a:r>
            <a:r>
              <a:rPr sz="2844">
                <a:solidFill>
                  <a:srgbClr val="103184"/>
                </a:solidFill>
                <a:uFill>
                  <a:solidFill>
                    <a:srgbClr val="103184"/>
                  </a:solidFill>
                </a:uFill>
              </a:rPr>
              <a:t>symboles</a:t>
            </a:r>
            <a:r>
              <a:rPr sz="2844">
                <a:solidFill>
                  <a:srgbClr val="103184"/>
                </a:solidFill>
                <a:uFill>
                  <a:solidFill>
                    <a:srgbClr val="103184"/>
                  </a:solidFill>
                </a:uFill>
              </a:rPr>
              <a:t> de </a:t>
            </a:r>
            <a:r>
              <a:rPr sz="2844">
                <a:solidFill>
                  <a:srgbClr val="103184"/>
                </a:solidFill>
                <a:uFill>
                  <a:solidFill>
                    <a:srgbClr val="103184"/>
                  </a:solidFill>
                </a:uFill>
              </a:rPr>
              <a:t>danger</a:t>
            </a:r>
            <a:r>
              <a:rPr sz="2844">
                <a:solidFill>
                  <a:srgbClr val="103184"/>
                </a:solidFill>
                <a:uFill>
                  <a:solidFill>
                    <a:srgbClr val="103184"/>
                  </a:solidFill>
                </a:uFill>
              </a:rPr>
              <a:t> y attachés vont </a:t>
            </a:r>
            <a:r>
              <a:rPr sz="2844">
                <a:solidFill>
                  <a:srgbClr val="103184"/>
                </a:solidFill>
                <a:uFill>
                  <a:solidFill>
                    <a:srgbClr val="103184"/>
                  </a:solidFill>
                </a:uFill>
              </a:rPr>
              <a:t>disparaître</a:t>
            </a:r>
            <a:r>
              <a:rPr sz="2844">
                <a:solidFill>
                  <a:srgbClr val="103184"/>
                </a:solidFill>
                <a:uFill>
                  <a:solidFill>
                    <a:srgbClr val="103184"/>
                  </a:solidFill>
                </a:uFill>
              </a:rPr>
              <a:t> </a:t>
            </a:r>
            <a:r>
              <a:rPr sz="2844">
                <a:solidFill>
                  <a:srgbClr val="103184"/>
                </a:solidFill>
                <a:uFill>
                  <a:solidFill>
                    <a:srgbClr val="103184"/>
                  </a:solidFill>
                </a:uFill>
              </a:rPr>
              <a:t>pour</a:t>
            </a:r>
            <a:r>
              <a:rPr sz="2844">
                <a:solidFill>
                  <a:srgbClr val="103184"/>
                </a:solidFill>
                <a:uFill>
                  <a:solidFill>
                    <a:srgbClr val="103184"/>
                  </a:solidFill>
                </a:uFill>
              </a:rPr>
              <a:t> laisser la place à de </a:t>
            </a:r>
            <a:r>
              <a:rPr sz="2844">
                <a:solidFill>
                  <a:srgbClr val="103184"/>
                </a:solidFill>
                <a:uFill>
                  <a:solidFill>
                    <a:srgbClr val="103184"/>
                  </a:solidFill>
                </a:uFill>
              </a:rPr>
              <a:t>nouveaux</a:t>
            </a:r>
            <a:r>
              <a:rPr sz="2844">
                <a:solidFill>
                  <a:srgbClr val="103184"/>
                </a:solidFill>
                <a:uFill>
                  <a:solidFill>
                    <a:srgbClr val="103184"/>
                  </a:solidFill>
                </a:uFill>
              </a:rPr>
              <a:t> </a:t>
            </a:r>
            <a:r>
              <a:rPr sz="2844">
                <a:solidFill>
                  <a:srgbClr val="103184"/>
                </a:solidFill>
                <a:uFill>
                  <a:solidFill>
                    <a:srgbClr val="103184"/>
                  </a:solidFill>
                </a:uFill>
              </a:rPr>
              <a:t>symboles</a:t>
            </a:r>
            <a:endParaRPr>
              <a:solidFill>
                <a:srgbClr val="103184"/>
              </a:solidFill>
              <a:uFill>
                <a:solidFill>
                  <a:srgbClr val="103184"/>
                </a:solidFill>
              </a:uFill>
            </a:endParaRPr>
          </a:p>
        </p:txBody>
      </p:sp>
      <p:pic>
        <p:nvPicPr>
          <p:cNvPr id="270" name="image27.gif" descr="image27.gif"/>
          <p:cNvPicPr>
            <a:picLocks noChangeAspect="1"/>
          </p:cNvPicPr>
          <p:nvPr/>
        </p:nvPicPr>
        <p:blipFill>
          <a:blip r:embed="rId7">
            <a:extLst/>
          </a:blip>
          <a:stretch>
            <a:fillRect/>
          </a:stretch>
        </p:blipFill>
        <p:spPr>
          <a:xfrm>
            <a:off x="812273" y="4043699"/>
            <a:ext cx="914894" cy="914894"/>
          </a:xfrm>
          <a:prstGeom prst="rect">
            <a:avLst/>
          </a:prstGeom>
          <a:ln w="12700">
            <a:miter lim="400000"/>
          </a:ln>
        </p:spPr>
      </p:pic>
      <p:pic>
        <p:nvPicPr>
          <p:cNvPr id="271" name="image28.gif" descr="image28.gif"/>
          <p:cNvPicPr>
            <a:picLocks noChangeAspect="1"/>
          </p:cNvPicPr>
          <p:nvPr/>
        </p:nvPicPr>
        <p:blipFill>
          <a:blip r:embed="rId8">
            <a:extLst/>
          </a:blip>
          <a:stretch>
            <a:fillRect/>
          </a:stretch>
        </p:blipFill>
        <p:spPr>
          <a:xfrm>
            <a:off x="2336770" y="4043699"/>
            <a:ext cx="914408" cy="914408"/>
          </a:xfrm>
          <a:prstGeom prst="rect">
            <a:avLst/>
          </a:prstGeom>
          <a:ln w="12700">
            <a:miter lim="400000"/>
          </a:ln>
        </p:spPr>
      </p:pic>
      <p:pic>
        <p:nvPicPr>
          <p:cNvPr id="272" name="image29.gif" descr="image29.gif"/>
          <p:cNvPicPr>
            <a:picLocks noChangeAspect="1"/>
          </p:cNvPicPr>
          <p:nvPr/>
        </p:nvPicPr>
        <p:blipFill>
          <a:blip r:embed="rId9">
            <a:extLst/>
          </a:blip>
          <a:stretch>
            <a:fillRect/>
          </a:stretch>
        </p:blipFill>
        <p:spPr>
          <a:xfrm>
            <a:off x="3860781" y="4043699"/>
            <a:ext cx="914407" cy="914408"/>
          </a:xfrm>
          <a:prstGeom prst="rect">
            <a:avLst/>
          </a:prstGeom>
          <a:ln w="12700">
            <a:miter lim="400000"/>
          </a:ln>
        </p:spPr>
      </p:pic>
      <p:pic>
        <p:nvPicPr>
          <p:cNvPr id="273" name="image30.gif" descr="image30.gif"/>
          <p:cNvPicPr>
            <a:picLocks noChangeAspect="1"/>
          </p:cNvPicPr>
          <p:nvPr/>
        </p:nvPicPr>
        <p:blipFill>
          <a:blip r:embed="rId10">
            <a:extLst/>
          </a:blip>
          <a:stretch>
            <a:fillRect/>
          </a:stretch>
        </p:blipFill>
        <p:spPr>
          <a:xfrm>
            <a:off x="5283191" y="4043699"/>
            <a:ext cx="914407" cy="914408"/>
          </a:xfrm>
          <a:prstGeom prst="rect">
            <a:avLst/>
          </a:prstGeom>
          <a:ln w="12700">
            <a:miter lim="400000"/>
          </a:ln>
        </p:spPr>
      </p:pic>
      <p:pic>
        <p:nvPicPr>
          <p:cNvPr id="274" name="image31.gif" descr="image31.gif"/>
          <p:cNvPicPr>
            <a:picLocks noChangeAspect="1"/>
          </p:cNvPicPr>
          <p:nvPr/>
        </p:nvPicPr>
        <p:blipFill>
          <a:blip r:embed="rId11">
            <a:extLst/>
          </a:blip>
          <a:stretch>
            <a:fillRect/>
          </a:stretch>
        </p:blipFill>
        <p:spPr>
          <a:xfrm>
            <a:off x="8331213" y="4043699"/>
            <a:ext cx="914407" cy="914408"/>
          </a:xfrm>
          <a:prstGeom prst="rect">
            <a:avLst/>
          </a:prstGeom>
          <a:ln w="12700">
            <a:miter lim="400000"/>
          </a:ln>
        </p:spPr>
      </p:pic>
      <p:pic>
        <p:nvPicPr>
          <p:cNvPr id="275" name="image32.gif" descr="image32.gif"/>
          <p:cNvPicPr>
            <a:picLocks noChangeAspect="1"/>
          </p:cNvPicPr>
          <p:nvPr/>
        </p:nvPicPr>
        <p:blipFill>
          <a:blip r:embed="rId12">
            <a:extLst/>
          </a:blip>
          <a:stretch>
            <a:fillRect/>
          </a:stretch>
        </p:blipFill>
        <p:spPr>
          <a:xfrm>
            <a:off x="6807202" y="4043699"/>
            <a:ext cx="914407" cy="914408"/>
          </a:xfrm>
          <a:prstGeom prst="rect">
            <a:avLst/>
          </a:prstGeom>
          <a:ln w="12700">
            <a:miter lim="400000"/>
          </a:ln>
        </p:spPr>
      </p:pic>
      <p:pic>
        <p:nvPicPr>
          <p:cNvPr id="276" name="image33.gif" descr="image33.gif"/>
          <p:cNvPicPr>
            <a:picLocks noChangeAspect="1"/>
          </p:cNvPicPr>
          <p:nvPr/>
        </p:nvPicPr>
        <p:blipFill>
          <a:blip r:embed="rId13">
            <a:extLst/>
          </a:blip>
          <a:stretch>
            <a:fillRect/>
          </a:stretch>
        </p:blipFill>
        <p:spPr>
          <a:xfrm>
            <a:off x="9855223" y="4043699"/>
            <a:ext cx="914407" cy="914408"/>
          </a:xfrm>
          <a:prstGeom prst="rect">
            <a:avLst/>
          </a:prstGeom>
          <a:ln w="12700">
            <a:miter lim="400000"/>
          </a:ln>
        </p:spPr>
      </p:pic>
      <p:pic>
        <p:nvPicPr>
          <p:cNvPr id="277" name="image34.gif" descr="image34.gif"/>
          <p:cNvPicPr>
            <a:picLocks noChangeAspect="1"/>
          </p:cNvPicPr>
          <p:nvPr/>
        </p:nvPicPr>
        <p:blipFill>
          <a:blip r:embed="rId14">
            <a:extLst/>
          </a:blip>
          <a:stretch>
            <a:fillRect/>
          </a:stretch>
        </p:blipFill>
        <p:spPr>
          <a:xfrm>
            <a:off x="7256188" y="5270641"/>
            <a:ext cx="1278226" cy="1280001"/>
          </a:xfrm>
          <a:prstGeom prst="rect">
            <a:avLst/>
          </a:prstGeom>
          <a:ln w="12700">
            <a:miter lim="400000"/>
          </a:ln>
        </p:spPr>
      </p:pic>
      <p:pic>
        <p:nvPicPr>
          <p:cNvPr id="278" name="image35.gif" descr="image35.gif"/>
          <p:cNvPicPr>
            <a:picLocks noChangeAspect="1"/>
          </p:cNvPicPr>
          <p:nvPr/>
        </p:nvPicPr>
        <p:blipFill>
          <a:blip r:embed="rId15">
            <a:extLst/>
          </a:blip>
          <a:stretch>
            <a:fillRect/>
          </a:stretch>
        </p:blipFill>
        <p:spPr>
          <a:xfrm>
            <a:off x="5832004" y="5230000"/>
            <a:ext cx="1280001" cy="1280001"/>
          </a:xfrm>
          <a:prstGeom prst="rect">
            <a:avLst/>
          </a:prstGeom>
          <a:ln w="12700">
            <a:miter lim="400000"/>
          </a:ln>
        </p:spPr>
      </p:pic>
      <p:pic>
        <p:nvPicPr>
          <p:cNvPr id="279" name="image36.gif" descr="image36.gif"/>
          <p:cNvPicPr>
            <a:picLocks noChangeAspect="1"/>
          </p:cNvPicPr>
          <p:nvPr/>
        </p:nvPicPr>
        <p:blipFill>
          <a:blip r:embed="rId16">
            <a:extLst/>
          </a:blip>
          <a:stretch>
            <a:fillRect/>
          </a:stretch>
        </p:blipFill>
        <p:spPr>
          <a:xfrm>
            <a:off x="11519867" y="5189358"/>
            <a:ext cx="1281779" cy="1280001"/>
          </a:xfrm>
          <a:prstGeom prst="rect">
            <a:avLst/>
          </a:prstGeom>
          <a:ln w="12700">
            <a:miter lim="400000"/>
          </a:ln>
        </p:spPr>
      </p:pic>
      <p:pic>
        <p:nvPicPr>
          <p:cNvPr id="280" name="image37.gif" descr="image37.gif"/>
          <p:cNvPicPr>
            <a:picLocks noChangeAspect="1"/>
          </p:cNvPicPr>
          <p:nvPr/>
        </p:nvPicPr>
        <p:blipFill>
          <a:blip r:embed="rId17">
            <a:extLst/>
          </a:blip>
          <a:stretch>
            <a:fillRect/>
          </a:stretch>
        </p:blipFill>
        <p:spPr>
          <a:xfrm>
            <a:off x="4409594" y="5169038"/>
            <a:ext cx="1280001" cy="1280001"/>
          </a:xfrm>
          <a:prstGeom prst="rect">
            <a:avLst/>
          </a:prstGeom>
          <a:ln w="12700">
            <a:miter lim="400000"/>
          </a:ln>
        </p:spPr>
      </p:pic>
      <p:pic>
        <p:nvPicPr>
          <p:cNvPr id="281" name="image38.gif" descr="image38.gif"/>
          <p:cNvPicPr>
            <a:picLocks noChangeAspect="1"/>
          </p:cNvPicPr>
          <p:nvPr/>
        </p:nvPicPr>
        <p:blipFill>
          <a:blip r:embed="rId18">
            <a:extLst/>
          </a:blip>
          <a:stretch>
            <a:fillRect/>
          </a:stretch>
        </p:blipFill>
        <p:spPr>
          <a:xfrm>
            <a:off x="8675045" y="5250320"/>
            <a:ext cx="1281779" cy="1280002"/>
          </a:xfrm>
          <a:prstGeom prst="rect">
            <a:avLst/>
          </a:prstGeom>
          <a:ln w="12700">
            <a:miter lim="400000"/>
          </a:ln>
        </p:spPr>
      </p:pic>
      <p:pic>
        <p:nvPicPr>
          <p:cNvPr id="282" name="image39.gif" descr="image39.gif"/>
          <p:cNvPicPr>
            <a:picLocks noChangeAspect="1"/>
          </p:cNvPicPr>
          <p:nvPr/>
        </p:nvPicPr>
        <p:blipFill>
          <a:blip r:embed="rId19">
            <a:extLst/>
          </a:blip>
          <a:stretch>
            <a:fillRect/>
          </a:stretch>
        </p:blipFill>
        <p:spPr>
          <a:xfrm>
            <a:off x="140586" y="5189358"/>
            <a:ext cx="1281779" cy="1280001"/>
          </a:xfrm>
          <a:prstGeom prst="rect">
            <a:avLst/>
          </a:prstGeom>
          <a:ln w="12700">
            <a:miter lim="400000"/>
          </a:ln>
        </p:spPr>
      </p:pic>
      <p:pic>
        <p:nvPicPr>
          <p:cNvPr id="283" name="image40.gif" descr="image40.gif"/>
          <p:cNvPicPr>
            <a:picLocks noChangeAspect="1"/>
          </p:cNvPicPr>
          <p:nvPr/>
        </p:nvPicPr>
        <p:blipFill>
          <a:blip r:embed="rId20">
            <a:extLst/>
          </a:blip>
          <a:stretch>
            <a:fillRect/>
          </a:stretch>
        </p:blipFill>
        <p:spPr>
          <a:xfrm>
            <a:off x="1566548" y="5189358"/>
            <a:ext cx="1278226" cy="1280001"/>
          </a:xfrm>
          <a:prstGeom prst="rect">
            <a:avLst/>
          </a:prstGeom>
          <a:ln w="12700">
            <a:miter lim="400000"/>
          </a:ln>
        </p:spPr>
      </p:pic>
      <p:pic>
        <p:nvPicPr>
          <p:cNvPr id="284" name="image41.gif" descr="image41.gif"/>
          <p:cNvPicPr>
            <a:picLocks noChangeAspect="1"/>
          </p:cNvPicPr>
          <p:nvPr/>
        </p:nvPicPr>
        <p:blipFill>
          <a:blip r:embed="rId21">
            <a:extLst/>
          </a:blip>
          <a:stretch>
            <a:fillRect/>
          </a:stretch>
        </p:blipFill>
        <p:spPr>
          <a:xfrm>
            <a:off x="2988959" y="5189358"/>
            <a:ext cx="1278226" cy="1280001"/>
          </a:xfrm>
          <a:prstGeom prst="rect">
            <a:avLst/>
          </a:prstGeom>
          <a:ln w="12700">
            <a:miter lim="400000"/>
          </a:ln>
        </p:spPr>
      </p:pic>
      <p:pic>
        <p:nvPicPr>
          <p:cNvPr id="285" name="image42.gif" descr="image42.gif"/>
          <p:cNvPicPr>
            <a:picLocks noChangeAspect="1"/>
          </p:cNvPicPr>
          <p:nvPr/>
        </p:nvPicPr>
        <p:blipFill>
          <a:blip r:embed="rId22">
            <a:extLst/>
          </a:blip>
          <a:stretch>
            <a:fillRect/>
          </a:stretch>
        </p:blipFill>
        <p:spPr>
          <a:xfrm>
            <a:off x="10099233" y="5209679"/>
            <a:ext cx="1280002" cy="1280001"/>
          </a:xfrm>
          <a:prstGeom prst="rect">
            <a:avLst/>
          </a:prstGeom>
          <a:ln w="12700">
            <a:miter lim="400000"/>
          </a:ln>
        </p:spPr>
      </p:pic>
      <p:sp>
        <p:nvSpPr>
          <p:cNvPr id="286" name="Pour les substances au plus tard le :"/>
          <p:cNvSpPr txBox="1"/>
          <p:nvPr/>
        </p:nvSpPr>
        <p:spPr>
          <a:xfrm>
            <a:off x="609558" y="6461818"/>
            <a:ext cx="5222447" cy="23241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2844">
                <a:solidFill>
                  <a:srgbClr val="103184"/>
                </a:solidFill>
                <a:uFill>
                  <a:solidFill>
                    <a:srgbClr val="103184"/>
                  </a:solidFill>
                </a:uFill>
                <a:latin typeface="Arial"/>
                <a:ea typeface="Arial"/>
                <a:cs typeface="Arial"/>
                <a:sym typeface="Arial"/>
              </a:defRPr>
            </a:pPr>
          </a:p>
          <a:p>
            <a:pPr algn="l" defTabSz="1300480">
              <a:defRPr sz="2844">
                <a:solidFill>
                  <a:srgbClr val="103184"/>
                </a:solidFill>
                <a:uFill>
                  <a:solidFill>
                    <a:srgbClr val="103184"/>
                  </a:solidFill>
                </a:uFill>
                <a:latin typeface="Arial"/>
                <a:ea typeface="Arial"/>
                <a:cs typeface="Arial"/>
                <a:sym typeface="Arial"/>
              </a:defRPr>
            </a:p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Pour</a:t>
            </a:r>
            <a:r>
              <a:rPr sz="2844">
                <a:solidFill>
                  <a:srgbClr val="103184"/>
                </a:solidFill>
                <a:uFill>
                  <a:solidFill>
                    <a:srgbClr val="103184"/>
                  </a:solidFill>
                </a:uFill>
              </a:rPr>
              <a:t> les </a:t>
            </a:r>
            <a:r>
              <a:rPr sz="2844">
                <a:solidFill>
                  <a:srgbClr val="103184"/>
                </a:solidFill>
                <a:uFill>
                  <a:solidFill>
                    <a:srgbClr val="103184"/>
                  </a:solidFill>
                </a:uFill>
              </a:rPr>
              <a:t>substances</a:t>
            </a:r>
            <a:r>
              <a:rPr sz="2844">
                <a:solidFill>
                  <a:srgbClr val="103184"/>
                </a:solidFill>
                <a:uFill>
                  <a:solidFill>
                    <a:srgbClr val="103184"/>
                  </a:solidFill>
                </a:uFill>
              </a:rPr>
              <a:t> au plus </a:t>
            </a:r>
            <a:r>
              <a:rPr sz="2844">
                <a:solidFill>
                  <a:srgbClr val="103184"/>
                </a:solidFill>
                <a:uFill>
                  <a:solidFill>
                    <a:srgbClr val="103184"/>
                  </a:solidFill>
                </a:uFill>
              </a:rPr>
              <a:t>tard</a:t>
            </a:r>
            <a:r>
              <a:rPr sz="2844">
                <a:solidFill>
                  <a:srgbClr val="103184"/>
                </a:solidFill>
                <a:uFill>
                  <a:solidFill>
                    <a:srgbClr val="103184"/>
                  </a:solidFill>
                </a:uFill>
              </a:rPr>
              <a:t> </a:t>
            </a:r>
            <a:r>
              <a:rPr sz="2844">
                <a:solidFill>
                  <a:srgbClr val="103184"/>
                </a:solidFill>
                <a:uFill>
                  <a:solidFill>
                    <a:srgbClr val="103184"/>
                  </a:solidFill>
                </a:uFill>
              </a:rPr>
              <a:t>le</a:t>
            </a:r>
            <a:r>
              <a:rPr sz="2844">
                <a:solidFill>
                  <a:srgbClr val="103184"/>
                </a:solidFill>
                <a:uFill>
                  <a:solidFill>
                    <a:srgbClr val="103184"/>
                  </a:solidFill>
                </a:uFill>
              </a:rPr>
              <a:t> :</a:t>
            </a:r>
          </a:p>
        </p:txBody>
      </p:sp>
      <p:pic>
        <p:nvPicPr>
          <p:cNvPr id="287" name="image43.jpg" descr="image43.jpg"/>
          <p:cNvPicPr>
            <a:picLocks noChangeAspect="1"/>
          </p:cNvPicPr>
          <p:nvPr/>
        </p:nvPicPr>
        <p:blipFill>
          <a:blip r:embed="rId23">
            <a:extLst/>
          </a:blip>
          <a:stretch>
            <a:fillRect/>
          </a:stretch>
        </p:blipFill>
        <p:spPr>
          <a:xfrm>
            <a:off x="5510192" y="6685377"/>
            <a:ext cx="2212846" cy="3352796"/>
          </a:xfrm>
          <a:prstGeom prst="rect">
            <a:avLst/>
          </a:prstGeom>
          <a:ln w="12700">
            <a:miter lim="400000"/>
          </a:ln>
        </p:spPr>
      </p:pic>
      <p:grpSp>
        <p:nvGrpSpPr>
          <p:cNvPr id="291" name="Grouper"/>
          <p:cNvGrpSpPr/>
          <p:nvPr/>
        </p:nvGrpSpPr>
        <p:grpSpPr>
          <a:xfrm>
            <a:off x="5531511" y="7174683"/>
            <a:ext cx="1937594" cy="2100109"/>
            <a:chOff x="0" y="0"/>
            <a:chExt cx="1937592" cy="2100107"/>
          </a:xfrm>
        </p:grpSpPr>
        <p:sp>
          <p:nvSpPr>
            <p:cNvPr id="288" name="01…"/>
            <p:cNvSpPr txBox="1"/>
            <p:nvPr/>
          </p:nvSpPr>
          <p:spPr>
            <a:xfrm>
              <a:off x="0" y="709316"/>
              <a:ext cx="1937593" cy="1390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p>
              <a:pPr defTabSz="1300480">
                <a:defRPr sz="3413">
                  <a:solidFill>
                    <a:srgbClr val="91C8EB"/>
                  </a:solidFill>
                  <a:uFill>
                    <a:solidFill>
                      <a:srgbClr val="91C8EB"/>
                    </a:solidFill>
                  </a:uFill>
                  <a:latin typeface="Arial"/>
                  <a:ea typeface="Arial"/>
                  <a:cs typeface="Arial"/>
                  <a:sym typeface="Arial"/>
                </a:defRPr>
              </a:pPr>
              <a:r>
                <a:rPr b="1" sz="5688">
                  <a:solidFill>
                    <a:srgbClr val="103184"/>
                  </a:solidFill>
                  <a:uFill>
                    <a:solidFill>
                      <a:srgbClr val="103184"/>
                    </a:solidFill>
                  </a:uFill>
                </a:rPr>
                <a:t>01</a:t>
              </a:r>
              <a:endParaRPr b="1" sz="9386">
                <a:solidFill>
                  <a:srgbClr val="103184"/>
                </a:solidFill>
                <a:uFill>
                  <a:solidFill>
                    <a:srgbClr val="103184"/>
                  </a:solidFill>
                </a:uFill>
              </a:endParaRPr>
            </a:p>
            <a:p>
              <a:pPr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décembre</a:t>
              </a:r>
              <a:r>
                <a:rPr sz="2844">
                  <a:solidFill>
                    <a:srgbClr val="103184"/>
                  </a:solidFill>
                  <a:uFill>
                    <a:solidFill>
                      <a:srgbClr val="103184"/>
                    </a:solidFill>
                  </a:uFill>
                </a:rPr>
                <a:t> </a:t>
              </a:r>
            </a:p>
          </p:txBody>
        </p:sp>
        <p:sp>
          <p:nvSpPr>
            <p:cNvPr id="289" name="2010"/>
            <p:cNvSpPr txBox="1"/>
            <p:nvPr/>
          </p:nvSpPr>
          <p:spPr>
            <a:xfrm>
              <a:off x="158485" y="213568"/>
              <a:ext cx="1559490"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sz="3413">
                  <a:solidFill>
                    <a:srgbClr val="103184"/>
                  </a:solidFill>
                  <a:uFill>
                    <a:solidFill>
                      <a:srgbClr val="103184"/>
                    </a:solidFill>
                  </a:uFill>
                  <a:latin typeface="Arial"/>
                  <a:ea typeface="Arial"/>
                  <a:cs typeface="Arial"/>
                  <a:sym typeface="Arial"/>
                </a:defRPr>
              </a:lvl1pPr>
            </a:lstStyle>
            <a:p>
              <a:pPr>
                <a:defRPr>
                  <a:solidFill>
                    <a:srgbClr val="91C8EB"/>
                  </a:solidFill>
                  <a:uFill>
                    <a:solidFill>
                      <a:srgbClr val="91C8EB"/>
                    </a:solidFill>
                  </a:uFill>
                </a:defRPr>
              </a:pPr>
              <a:r>
                <a:rPr>
                  <a:solidFill>
                    <a:srgbClr val="103184"/>
                  </a:solidFill>
                  <a:uFill>
                    <a:solidFill>
                      <a:srgbClr val="103184"/>
                    </a:solidFill>
                  </a:uFill>
                </a:rPr>
                <a:t>2010</a:t>
              </a:r>
            </a:p>
          </p:txBody>
        </p:sp>
        <p:sp>
          <p:nvSpPr>
            <p:cNvPr id="290" name="Ligne"/>
            <p:cNvSpPr/>
            <p:nvPr/>
          </p:nvSpPr>
          <p:spPr>
            <a:xfrm>
              <a:off x="171719" y="0"/>
              <a:ext cx="1386212" cy="0"/>
            </a:xfrm>
            <a:prstGeom prst="line">
              <a:avLst/>
            </a:prstGeom>
            <a:solidFill>
              <a:srgbClr val="000000">
                <a:alpha val="0"/>
              </a:srgbClr>
            </a:solidFill>
            <a:ln w="18062" cap="flat">
              <a:solidFill>
                <a:srgbClr val="91C8EB"/>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grpSp>
      <p:sp>
        <p:nvSpPr>
          <p:cNvPr id="292" name="Produits dangereux: GHS - CLP"/>
          <p:cNvSpPr txBox="1"/>
          <p:nvPr>
            <p:ph type="title"/>
          </p:nvPr>
        </p:nvSpPr>
        <p:spPr>
          <a:xfrm>
            <a:off x="432896" y="325119"/>
            <a:ext cx="9861974" cy="1300481"/>
          </a:xfrm>
          <a:prstGeom prst="rect">
            <a:avLst/>
          </a:prstGeom>
        </p:spPr>
        <p:txBody>
          <a:bodyPr lIns="0" tIns="0" rIns="0" bIns="0"/>
          <a:lstStyle/>
          <a:p>
            <a:pPr algn="l" defTabSz="1300480">
              <a:defRPr b="1" sz="4266">
                <a:solidFill>
                  <a:srgbClr val="FFFFFF"/>
                </a:solidFill>
                <a:uFill>
                  <a:solidFill>
                    <a:srgbClr val="FFFFFF"/>
                  </a:solidFill>
                </a:uFill>
                <a:latin typeface="Arial"/>
                <a:ea typeface="Arial"/>
                <a:cs typeface="Arial"/>
                <a:sym typeface="Arial"/>
              </a:defRPr>
            </a:pPr>
            <a:r>
              <a:t>Produits</a:t>
            </a:r>
            <a:r>
              <a:t> </a:t>
            </a:r>
            <a:r>
              <a:t>dangereux</a:t>
            </a:r>
            <a:r>
              <a:t>: GHS - CLP </a:t>
            </a:r>
          </a:p>
        </p:txBody>
      </p:sp>
      <p:sp>
        <p:nvSpPr>
          <p:cNvPr id="293" name="7"/>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7</a:t>
            </a:r>
          </a:p>
        </p:txBody>
      </p:sp>
    </p:spTree>
  </p:cSld>
  <p:clrMapOvr>
    <a:masterClrMapping/>
  </p:clrMapOvr>
  <p:transition xmlns:p14="http://schemas.microsoft.com/office/powerpoint/2010/main" spd="med" advClick="0" advTm="0"/>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295"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296"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297"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298"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299"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00"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01"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304" name="Grouper"/>
          <p:cNvGrpSpPr/>
          <p:nvPr/>
        </p:nvGrpSpPr>
        <p:grpSpPr>
          <a:xfrm>
            <a:off x="-2600961" y="4876800"/>
            <a:ext cx="2059095" cy="4334934"/>
            <a:chOff x="0" y="0"/>
            <a:chExt cx="2059093" cy="4334933"/>
          </a:xfrm>
        </p:grpSpPr>
        <p:sp>
          <p:nvSpPr>
            <p:cNvPr id="302"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303"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307" name="Grouper"/>
          <p:cNvGrpSpPr/>
          <p:nvPr/>
        </p:nvGrpSpPr>
        <p:grpSpPr>
          <a:xfrm>
            <a:off x="13221546" y="8726311"/>
            <a:ext cx="3084125" cy="1027289"/>
            <a:chOff x="0" y="0"/>
            <a:chExt cx="3084124" cy="1027288"/>
          </a:xfrm>
        </p:grpSpPr>
        <p:sp>
          <p:nvSpPr>
            <p:cNvPr id="305"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306"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308"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309"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310"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311"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314" name="Grouper"/>
          <p:cNvGrpSpPr/>
          <p:nvPr/>
        </p:nvGrpSpPr>
        <p:grpSpPr>
          <a:xfrm>
            <a:off x="7913499" y="8915560"/>
            <a:ext cx="4874541" cy="778934"/>
            <a:chOff x="0" y="0"/>
            <a:chExt cx="4874540" cy="778932"/>
          </a:xfrm>
        </p:grpSpPr>
        <p:pic>
          <p:nvPicPr>
            <p:cNvPr id="312"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313"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pic>
        <p:nvPicPr>
          <p:cNvPr id="315" name="image27.gif" descr="image27.gif"/>
          <p:cNvPicPr>
            <a:picLocks noChangeAspect="1"/>
          </p:cNvPicPr>
          <p:nvPr/>
        </p:nvPicPr>
        <p:blipFill>
          <a:blip r:embed="rId7">
            <a:extLst/>
          </a:blip>
          <a:stretch>
            <a:fillRect/>
          </a:stretch>
        </p:blipFill>
        <p:spPr>
          <a:xfrm>
            <a:off x="812273" y="4043699"/>
            <a:ext cx="914894" cy="914894"/>
          </a:xfrm>
          <a:prstGeom prst="rect">
            <a:avLst/>
          </a:prstGeom>
          <a:ln w="12700">
            <a:miter lim="400000"/>
          </a:ln>
        </p:spPr>
      </p:pic>
      <p:pic>
        <p:nvPicPr>
          <p:cNvPr id="316" name="image28.gif" descr="image28.gif"/>
          <p:cNvPicPr>
            <a:picLocks noChangeAspect="1"/>
          </p:cNvPicPr>
          <p:nvPr/>
        </p:nvPicPr>
        <p:blipFill>
          <a:blip r:embed="rId8">
            <a:extLst/>
          </a:blip>
          <a:stretch>
            <a:fillRect/>
          </a:stretch>
        </p:blipFill>
        <p:spPr>
          <a:xfrm>
            <a:off x="2336770" y="4043699"/>
            <a:ext cx="914408" cy="914408"/>
          </a:xfrm>
          <a:prstGeom prst="rect">
            <a:avLst/>
          </a:prstGeom>
          <a:ln w="12700">
            <a:miter lim="400000"/>
          </a:ln>
        </p:spPr>
      </p:pic>
      <p:pic>
        <p:nvPicPr>
          <p:cNvPr id="317" name="image29.gif" descr="image29.gif"/>
          <p:cNvPicPr>
            <a:picLocks noChangeAspect="1"/>
          </p:cNvPicPr>
          <p:nvPr/>
        </p:nvPicPr>
        <p:blipFill>
          <a:blip r:embed="rId9">
            <a:extLst/>
          </a:blip>
          <a:stretch>
            <a:fillRect/>
          </a:stretch>
        </p:blipFill>
        <p:spPr>
          <a:xfrm>
            <a:off x="3860781" y="4043699"/>
            <a:ext cx="914407" cy="914408"/>
          </a:xfrm>
          <a:prstGeom prst="rect">
            <a:avLst/>
          </a:prstGeom>
          <a:ln w="12700">
            <a:miter lim="400000"/>
          </a:ln>
        </p:spPr>
      </p:pic>
      <p:pic>
        <p:nvPicPr>
          <p:cNvPr id="318" name="image30.gif" descr="image30.gif"/>
          <p:cNvPicPr>
            <a:picLocks noChangeAspect="1"/>
          </p:cNvPicPr>
          <p:nvPr/>
        </p:nvPicPr>
        <p:blipFill>
          <a:blip r:embed="rId10">
            <a:extLst/>
          </a:blip>
          <a:stretch>
            <a:fillRect/>
          </a:stretch>
        </p:blipFill>
        <p:spPr>
          <a:xfrm>
            <a:off x="5283191" y="4043699"/>
            <a:ext cx="914407" cy="914408"/>
          </a:xfrm>
          <a:prstGeom prst="rect">
            <a:avLst/>
          </a:prstGeom>
          <a:ln w="12700">
            <a:miter lim="400000"/>
          </a:ln>
        </p:spPr>
      </p:pic>
      <p:pic>
        <p:nvPicPr>
          <p:cNvPr id="319" name="image31.gif" descr="image31.gif"/>
          <p:cNvPicPr>
            <a:picLocks noChangeAspect="1"/>
          </p:cNvPicPr>
          <p:nvPr/>
        </p:nvPicPr>
        <p:blipFill>
          <a:blip r:embed="rId11">
            <a:extLst/>
          </a:blip>
          <a:stretch>
            <a:fillRect/>
          </a:stretch>
        </p:blipFill>
        <p:spPr>
          <a:xfrm>
            <a:off x="8331213" y="4043699"/>
            <a:ext cx="914407" cy="914408"/>
          </a:xfrm>
          <a:prstGeom prst="rect">
            <a:avLst/>
          </a:prstGeom>
          <a:ln w="12700">
            <a:miter lim="400000"/>
          </a:ln>
        </p:spPr>
      </p:pic>
      <p:pic>
        <p:nvPicPr>
          <p:cNvPr id="320" name="image32.gif" descr="image32.gif"/>
          <p:cNvPicPr>
            <a:picLocks noChangeAspect="1"/>
          </p:cNvPicPr>
          <p:nvPr/>
        </p:nvPicPr>
        <p:blipFill>
          <a:blip r:embed="rId12">
            <a:extLst/>
          </a:blip>
          <a:stretch>
            <a:fillRect/>
          </a:stretch>
        </p:blipFill>
        <p:spPr>
          <a:xfrm>
            <a:off x="6807202" y="4043699"/>
            <a:ext cx="914407" cy="914408"/>
          </a:xfrm>
          <a:prstGeom prst="rect">
            <a:avLst/>
          </a:prstGeom>
          <a:ln w="12700">
            <a:miter lim="400000"/>
          </a:ln>
        </p:spPr>
      </p:pic>
      <p:pic>
        <p:nvPicPr>
          <p:cNvPr id="321" name="image33.gif" descr="image33.gif"/>
          <p:cNvPicPr>
            <a:picLocks noChangeAspect="1"/>
          </p:cNvPicPr>
          <p:nvPr/>
        </p:nvPicPr>
        <p:blipFill>
          <a:blip r:embed="rId13">
            <a:extLst/>
          </a:blip>
          <a:stretch>
            <a:fillRect/>
          </a:stretch>
        </p:blipFill>
        <p:spPr>
          <a:xfrm>
            <a:off x="9855223" y="4043699"/>
            <a:ext cx="914407" cy="914408"/>
          </a:xfrm>
          <a:prstGeom prst="rect">
            <a:avLst/>
          </a:prstGeom>
          <a:ln w="12700">
            <a:miter lim="400000"/>
          </a:ln>
        </p:spPr>
      </p:pic>
      <p:pic>
        <p:nvPicPr>
          <p:cNvPr id="322" name="image34.gif" descr="image34.gif"/>
          <p:cNvPicPr>
            <a:picLocks noChangeAspect="1"/>
          </p:cNvPicPr>
          <p:nvPr/>
        </p:nvPicPr>
        <p:blipFill>
          <a:blip r:embed="rId14">
            <a:extLst/>
          </a:blip>
          <a:stretch>
            <a:fillRect/>
          </a:stretch>
        </p:blipFill>
        <p:spPr>
          <a:xfrm>
            <a:off x="7256188" y="5270641"/>
            <a:ext cx="1278226" cy="1280001"/>
          </a:xfrm>
          <a:prstGeom prst="rect">
            <a:avLst/>
          </a:prstGeom>
          <a:ln w="12700">
            <a:miter lim="400000"/>
          </a:ln>
        </p:spPr>
      </p:pic>
      <p:pic>
        <p:nvPicPr>
          <p:cNvPr id="323" name="image35.gif" descr="image35.gif"/>
          <p:cNvPicPr>
            <a:picLocks noChangeAspect="1"/>
          </p:cNvPicPr>
          <p:nvPr/>
        </p:nvPicPr>
        <p:blipFill>
          <a:blip r:embed="rId15">
            <a:extLst/>
          </a:blip>
          <a:stretch>
            <a:fillRect/>
          </a:stretch>
        </p:blipFill>
        <p:spPr>
          <a:xfrm>
            <a:off x="5832004" y="5230000"/>
            <a:ext cx="1280001" cy="1280001"/>
          </a:xfrm>
          <a:prstGeom prst="rect">
            <a:avLst/>
          </a:prstGeom>
          <a:ln w="12700">
            <a:miter lim="400000"/>
          </a:ln>
        </p:spPr>
      </p:pic>
      <p:pic>
        <p:nvPicPr>
          <p:cNvPr id="324" name="image36.gif" descr="image36.gif"/>
          <p:cNvPicPr>
            <a:picLocks noChangeAspect="1"/>
          </p:cNvPicPr>
          <p:nvPr/>
        </p:nvPicPr>
        <p:blipFill>
          <a:blip r:embed="rId16">
            <a:extLst/>
          </a:blip>
          <a:stretch>
            <a:fillRect/>
          </a:stretch>
        </p:blipFill>
        <p:spPr>
          <a:xfrm>
            <a:off x="11519867" y="5189358"/>
            <a:ext cx="1281779" cy="1280001"/>
          </a:xfrm>
          <a:prstGeom prst="rect">
            <a:avLst/>
          </a:prstGeom>
          <a:ln w="12700">
            <a:miter lim="400000"/>
          </a:ln>
        </p:spPr>
      </p:pic>
      <p:pic>
        <p:nvPicPr>
          <p:cNvPr id="325" name="image37.gif" descr="image37.gif"/>
          <p:cNvPicPr>
            <a:picLocks noChangeAspect="1"/>
          </p:cNvPicPr>
          <p:nvPr/>
        </p:nvPicPr>
        <p:blipFill>
          <a:blip r:embed="rId17">
            <a:extLst/>
          </a:blip>
          <a:stretch>
            <a:fillRect/>
          </a:stretch>
        </p:blipFill>
        <p:spPr>
          <a:xfrm>
            <a:off x="4409594" y="5169038"/>
            <a:ext cx="1280001" cy="1280001"/>
          </a:xfrm>
          <a:prstGeom prst="rect">
            <a:avLst/>
          </a:prstGeom>
          <a:ln w="12700">
            <a:miter lim="400000"/>
          </a:ln>
        </p:spPr>
      </p:pic>
      <p:pic>
        <p:nvPicPr>
          <p:cNvPr id="326" name="image38.gif" descr="image38.gif"/>
          <p:cNvPicPr>
            <a:picLocks noChangeAspect="1"/>
          </p:cNvPicPr>
          <p:nvPr/>
        </p:nvPicPr>
        <p:blipFill>
          <a:blip r:embed="rId18">
            <a:extLst/>
          </a:blip>
          <a:stretch>
            <a:fillRect/>
          </a:stretch>
        </p:blipFill>
        <p:spPr>
          <a:xfrm>
            <a:off x="8675045" y="5250320"/>
            <a:ext cx="1281779" cy="1280002"/>
          </a:xfrm>
          <a:prstGeom prst="rect">
            <a:avLst/>
          </a:prstGeom>
          <a:ln w="12700">
            <a:miter lim="400000"/>
          </a:ln>
        </p:spPr>
      </p:pic>
      <p:pic>
        <p:nvPicPr>
          <p:cNvPr id="327" name="image39.gif" descr="image39.gif"/>
          <p:cNvPicPr>
            <a:picLocks noChangeAspect="1"/>
          </p:cNvPicPr>
          <p:nvPr/>
        </p:nvPicPr>
        <p:blipFill>
          <a:blip r:embed="rId19">
            <a:extLst/>
          </a:blip>
          <a:stretch>
            <a:fillRect/>
          </a:stretch>
        </p:blipFill>
        <p:spPr>
          <a:xfrm>
            <a:off x="140586" y="5189358"/>
            <a:ext cx="1281779" cy="1280001"/>
          </a:xfrm>
          <a:prstGeom prst="rect">
            <a:avLst/>
          </a:prstGeom>
          <a:ln w="12700">
            <a:miter lim="400000"/>
          </a:ln>
        </p:spPr>
      </p:pic>
      <p:pic>
        <p:nvPicPr>
          <p:cNvPr id="328" name="image40.gif" descr="image40.gif"/>
          <p:cNvPicPr>
            <a:picLocks noChangeAspect="1"/>
          </p:cNvPicPr>
          <p:nvPr/>
        </p:nvPicPr>
        <p:blipFill>
          <a:blip r:embed="rId20">
            <a:extLst/>
          </a:blip>
          <a:stretch>
            <a:fillRect/>
          </a:stretch>
        </p:blipFill>
        <p:spPr>
          <a:xfrm>
            <a:off x="1566548" y="5189358"/>
            <a:ext cx="1278226" cy="1280001"/>
          </a:xfrm>
          <a:prstGeom prst="rect">
            <a:avLst/>
          </a:prstGeom>
          <a:ln w="12700">
            <a:miter lim="400000"/>
          </a:ln>
        </p:spPr>
      </p:pic>
      <p:pic>
        <p:nvPicPr>
          <p:cNvPr id="329" name="image41.gif" descr="image41.gif"/>
          <p:cNvPicPr>
            <a:picLocks noChangeAspect="1"/>
          </p:cNvPicPr>
          <p:nvPr/>
        </p:nvPicPr>
        <p:blipFill>
          <a:blip r:embed="rId21">
            <a:extLst/>
          </a:blip>
          <a:stretch>
            <a:fillRect/>
          </a:stretch>
        </p:blipFill>
        <p:spPr>
          <a:xfrm>
            <a:off x="2988959" y="5189358"/>
            <a:ext cx="1278226" cy="1280001"/>
          </a:xfrm>
          <a:prstGeom prst="rect">
            <a:avLst/>
          </a:prstGeom>
          <a:ln w="12700">
            <a:miter lim="400000"/>
          </a:ln>
        </p:spPr>
      </p:pic>
      <p:pic>
        <p:nvPicPr>
          <p:cNvPr id="330" name="image42.gif" descr="image42.gif"/>
          <p:cNvPicPr>
            <a:picLocks noChangeAspect="1"/>
          </p:cNvPicPr>
          <p:nvPr/>
        </p:nvPicPr>
        <p:blipFill>
          <a:blip r:embed="rId22">
            <a:extLst/>
          </a:blip>
          <a:stretch>
            <a:fillRect/>
          </a:stretch>
        </p:blipFill>
        <p:spPr>
          <a:xfrm>
            <a:off x="10099233" y="5209679"/>
            <a:ext cx="1280002" cy="1280001"/>
          </a:xfrm>
          <a:prstGeom prst="rect">
            <a:avLst/>
          </a:prstGeom>
          <a:ln w="12700">
            <a:miter lim="400000"/>
          </a:ln>
        </p:spPr>
      </p:pic>
      <p:pic>
        <p:nvPicPr>
          <p:cNvPr id="331" name="image43.jpg" descr="image43.jpg"/>
          <p:cNvPicPr>
            <a:picLocks noChangeAspect="1"/>
          </p:cNvPicPr>
          <p:nvPr/>
        </p:nvPicPr>
        <p:blipFill>
          <a:blip r:embed="rId23">
            <a:extLst/>
          </a:blip>
          <a:stretch>
            <a:fillRect/>
          </a:stretch>
        </p:blipFill>
        <p:spPr>
          <a:xfrm>
            <a:off x="4775187" y="6676081"/>
            <a:ext cx="2212847" cy="3352796"/>
          </a:xfrm>
          <a:prstGeom prst="rect">
            <a:avLst/>
          </a:prstGeom>
          <a:ln w="12700">
            <a:miter lim="400000"/>
          </a:ln>
        </p:spPr>
      </p:pic>
      <p:grpSp>
        <p:nvGrpSpPr>
          <p:cNvPr id="335" name="Grouper"/>
          <p:cNvGrpSpPr/>
          <p:nvPr/>
        </p:nvGrpSpPr>
        <p:grpSpPr>
          <a:xfrm>
            <a:off x="4917597" y="6961630"/>
            <a:ext cx="1828814" cy="2226171"/>
            <a:chOff x="0" y="0"/>
            <a:chExt cx="1828812" cy="2226169"/>
          </a:xfrm>
        </p:grpSpPr>
        <p:sp>
          <p:nvSpPr>
            <p:cNvPr id="332" name="01…"/>
            <p:cNvSpPr txBox="1"/>
            <p:nvPr/>
          </p:nvSpPr>
          <p:spPr>
            <a:xfrm>
              <a:off x="63179" y="203200"/>
              <a:ext cx="1727213" cy="20229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p>
              <a:pPr defTabSz="1300480">
                <a:defRPr sz="3413">
                  <a:solidFill>
                    <a:srgbClr val="91C8EB"/>
                  </a:solidFill>
                  <a:uFill>
                    <a:solidFill>
                      <a:srgbClr val="91C8EB"/>
                    </a:solidFill>
                  </a:uFill>
                  <a:latin typeface="Arial"/>
                  <a:ea typeface="Arial"/>
                  <a:cs typeface="Arial"/>
                  <a:sym typeface="Arial"/>
                </a:defRPr>
              </a:pPr>
              <a:r>
                <a:rPr b="1" sz="6257">
                  <a:solidFill>
                    <a:srgbClr val="103184"/>
                  </a:solidFill>
                  <a:uFill>
                    <a:solidFill>
                      <a:srgbClr val="103184"/>
                    </a:solidFill>
                  </a:uFill>
                </a:rPr>
                <a:t>01</a:t>
              </a:r>
              <a:r>
                <a:rPr b="1" sz="9386">
                  <a:solidFill>
                    <a:srgbClr val="103184"/>
                  </a:solidFill>
                  <a:uFill>
                    <a:solidFill>
                      <a:srgbClr val="103184"/>
                    </a:solidFill>
                  </a:uFill>
                </a:rPr>
                <a:t> </a:t>
              </a:r>
            </a:p>
            <a:p>
              <a:pPr defTabSz="1300480">
                <a:defRPr sz="3413">
                  <a:solidFill>
                    <a:srgbClr val="91C8EB"/>
                  </a:solidFill>
                  <a:uFill>
                    <a:solidFill>
                      <a:srgbClr val="91C8EB"/>
                    </a:solidFill>
                  </a:uFill>
                  <a:latin typeface="Arial"/>
                  <a:ea typeface="Arial"/>
                  <a:cs typeface="Arial"/>
                  <a:sym typeface="Arial"/>
                </a:defRPr>
              </a:pPr>
              <a:r>
                <a:rPr>
                  <a:solidFill>
                    <a:srgbClr val="103184"/>
                  </a:solidFill>
                  <a:uFill>
                    <a:solidFill>
                      <a:srgbClr val="103184"/>
                    </a:solidFill>
                  </a:uFill>
                </a:rPr>
                <a:t>juin </a:t>
              </a:r>
            </a:p>
          </p:txBody>
        </p:sp>
        <p:sp>
          <p:nvSpPr>
            <p:cNvPr id="333" name="2015"/>
            <p:cNvSpPr txBox="1"/>
            <p:nvPr/>
          </p:nvSpPr>
          <p:spPr>
            <a:xfrm>
              <a:off x="0" y="0"/>
              <a:ext cx="1828813"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t">
              <a:noAutofit/>
            </a:bodyPr>
            <a:lstStyle>
              <a:lvl1pPr defTabSz="1300480">
                <a:defRPr sz="3413">
                  <a:solidFill>
                    <a:srgbClr val="103184"/>
                  </a:solidFill>
                  <a:uFill>
                    <a:solidFill>
                      <a:srgbClr val="103184"/>
                    </a:solidFill>
                  </a:uFill>
                  <a:latin typeface="Arial"/>
                  <a:ea typeface="Arial"/>
                  <a:cs typeface="Arial"/>
                  <a:sym typeface="Arial"/>
                </a:defRPr>
              </a:lvl1pPr>
            </a:lstStyle>
            <a:p>
              <a:pPr>
                <a:defRPr>
                  <a:solidFill>
                    <a:srgbClr val="91C8EB"/>
                  </a:solidFill>
                  <a:uFill>
                    <a:solidFill>
                      <a:srgbClr val="91C8EB"/>
                    </a:solidFill>
                  </a:uFill>
                </a:defRPr>
              </a:pPr>
              <a:r>
                <a:rPr>
                  <a:solidFill>
                    <a:srgbClr val="103184"/>
                  </a:solidFill>
                  <a:uFill>
                    <a:solidFill>
                      <a:srgbClr val="103184"/>
                    </a:solidFill>
                  </a:uFill>
                </a:rPr>
                <a:t>2015</a:t>
              </a:r>
            </a:p>
          </p:txBody>
        </p:sp>
        <p:sp>
          <p:nvSpPr>
            <p:cNvPr id="334" name="Ligne"/>
            <p:cNvSpPr/>
            <p:nvPr/>
          </p:nvSpPr>
          <p:spPr>
            <a:xfrm>
              <a:off x="63179" y="508003"/>
              <a:ext cx="1625613" cy="1"/>
            </a:xfrm>
            <a:prstGeom prst="line">
              <a:avLst/>
            </a:prstGeom>
            <a:solidFill>
              <a:srgbClr val="000000">
                <a:alpha val="0"/>
              </a:srgbClr>
            </a:solidFill>
            <a:ln w="18062" cap="flat">
              <a:solidFill>
                <a:srgbClr val="91C8EB"/>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p>
          </p:txBody>
        </p:sp>
      </p:grpSp>
      <p:sp>
        <p:nvSpPr>
          <p:cNvPr id="336" name="Pour les mélanges et…"/>
          <p:cNvSpPr txBox="1"/>
          <p:nvPr/>
        </p:nvSpPr>
        <p:spPr>
          <a:xfrm>
            <a:off x="609558" y="6461818"/>
            <a:ext cx="8432860" cy="2324101"/>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algn="l" defTabSz="1300480">
              <a:defRPr sz="2844">
                <a:solidFill>
                  <a:srgbClr val="91C8EB"/>
                </a:solidFill>
                <a:uFill>
                  <a:solidFill>
                    <a:srgbClr val="91C8EB"/>
                  </a:solidFill>
                </a:uFill>
                <a:latin typeface="Arial"/>
                <a:ea typeface="Arial"/>
                <a:cs typeface="Arial"/>
                <a:sym typeface="Arial"/>
              </a:defRPr>
            </a:pPr>
          </a:p>
          <a:p>
            <a:pPr algn="l" defTabSz="1300480">
              <a:defRPr sz="2844">
                <a:solidFill>
                  <a:srgbClr val="91C8EB"/>
                </a:solidFill>
                <a:uFill>
                  <a:solidFill>
                    <a:srgbClr val="91C8EB"/>
                  </a:solidFill>
                </a:uFill>
                <a:latin typeface="Arial"/>
                <a:ea typeface="Arial"/>
                <a:cs typeface="Arial"/>
                <a:sym typeface="Arial"/>
              </a:defRPr>
            </a:pP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Pour</a:t>
            </a:r>
            <a:r>
              <a:rPr sz="2844">
                <a:solidFill>
                  <a:srgbClr val="103184"/>
                </a:solidFill>
                <a:uFill>
                  <a:solidFill>
                    <a:srgbClr val="103184"/>
                  </a:solidFill>
                </a:uFill>
              </a:rPr>
              <a:t> les </a:t>
            </a:r>
            <a:r>
              <a:rPr sz="2844">
                <a:solidFill>
                  <a:srgbClr val="103184"/>
                </a:solidFill>
                <a:uFill>
                  <a:solidFill>
                    <a:srgbClr val="103184"/>
                  </a:solidFill>
                </a:uFill>
              </a:rPr>
              <a:t>mélanges</a:t>
            </a:r>
            <a:r>
              <a:rPr sz="2844">
                <a:solidFill>
                  <a:srgbClr val="103184"/>
                </a:solidFill>
                <a:uFill>
                  <a:solidFill>
                    <a:srgbClr val="103184"/>
                  </a:solidFill>
                </a:uFill>
              </a:rPr>
              <a:t> et</a:t>
            </a: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 </a:t>
            </a:r>
            <a:r>
              <a:rPr sz="2844">
                <a:solidFill>
                  <a:srgbClr val="103184"/>
                </a:solidFill>
                <a:uFill>
                  <a:solidFill>
                    <a:srgbClr val="103184"/>
                  </a:solidFill>
                </a:uFill>
              </a:rPr>
              <a:t>préparations</a:t>
            </a:r>
            <a:r>
              <a:rPr sz="2844">
                <a:solidFill>
                  <a:srgbClr val="103184"/>
                </a:solidFill>
                <a:uFill>
                  <a:solidFill>
                    <a:srgbClr val="103184"/>
                  </a:solidFill>
                </a:uFill>
              </a:rPr>
              <a:t> </a:t>
            </a:r>
          </a:p>
          <a:p>
            <a:pPr algn="l" defTabSz="1300480">
              <a:defRPr sz="3413">
                <a:solidFill>
                  <a:srgbClr val="91C8EB"/>
                </a:solidFill>
                <a:uFill>
                  <a:solidFill>
                    <a:srgbClr val="91C8EB"/>
                  </a:solidFill>
                </a:uFill>
                <a:latin typeface="Arial"/>
                <a:ea typeface="Arial"/>
                <a:cs typeface="Arial"/>
                <a:sym typeface="Arial"/>
              </a:defRPr>
            </a:pPr>
            <a:r>
              <a:rPr sz="2844">
                <a:solidFill>
                  <a:srgbClr val="103184"/>
                </a:solidFill>
                <a:uFill>
                  <a:solidFill>
                    <a:srgbClr val="103184"/>
                  </a:solidFill>
                </a:uFill>
              </a:rPr>
              <a:t> au plus </a:t>
            </a:r>
            <a:r>
              <a:rPr sz="2844">
                <a:solidFill>
                  <a:srgbClr val="103184"/>
                </a:solidFill>
                <a:uFill>
                  <a:solidFill>
                    <a:srgbClr val="103184"/>
                  </a:solidFill>
                </a:uFill>
              </a:rPr>
              <a:t>tard</a:t>
            </a:r>
            <a:r>
              <a:rPr sz="2844">
                <a:solidFill>
                  <a:srgbClr val="103184"/>
                </a:solidFill>
                <a:uFill>
                  <a:solidFill>
                    <a:srgbClr val="103184"/>
                  </a:solidFill>
                </a:uFill>
              </a:rPr>
              <a:t> </a:t>
            </a:r>
            <a:r>
              <a:rPr sz="2844">
                <a:solidFill>
                  <a:srgbClr val="103184"/>
                </a:solidFill>
                <a:uFill>
                  <a:solidFill>
                    <a:srgbClr val="103184"/>
                  </a:solidFill>
                </a:uFill>
              </a:rPr>
              <a:t>le</a:t>
            </a:r>
            <a:r>
              <a:rPr sz="2844">
                <a:solidFill>
                  <a:srgbClr val="103184"/>
                </a:solidFill>
                <a:uFill>
                  <a:solidFill>
                    <a:srgbClr val="103184"/>
                  </a:solidFill>
                </a:uFill>
              </a:rPr>
              <a:t> : </a:t>
            </a:r>
          </a:p>
        </p:txBody>
      </p:sp>
      <p:sp>
        <p:nvSpPr>
          <p:cNvPr id="337" name="8"/>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8</a:t>
            </a:r>
          </a:p>
        </p:txBody>
      </p:sp>
      <p:sp>
        <p:nvSpPr>
          <p:cNvPr id="338" name="Produits dangereux: GHS - CLP"/>
          <p:cNvSpPr txBox="1"/>
          <p:nvPr>
            <p:ph type="title"/>
          </p:nvPr>
        </p:nvSpPr>
        <p:spPr>
          <a:xfrm>
            <a:off x="432896" y="325119"/>
            <a:ext cx="9861974" cy="1300481"/>
          </a:xfrm>
          <a:prstGeom prst="rect">
            <a:avLst/>
          </a:prstGeom>
        </p:spPr>
        <p:txBody>
          <a:bodyPr lIns="0" tIns="0" rIns="0" bIns="0"/>
          <a:lstStyle/>
          <a:p>
            <a:pPr algn="l" defTabSz="1300480">
              <a:defRPr b="1" sz="4266">
                <a:solidFill>
                  <a:srgbClr val="FFFFFF"/>
                </a:solidFill>
                <a:uFill>
                  <a:solidFill>
                    <a:srgbClr val="FFFFFF"/>
                  </a:solidFill>
                </a:uFill>
                <a:latin typeface="Arial"/>
                <a:ea typeface="Arial"/>
                <a:cs typeface="Arial"/>
                <a:sym typeface="Arial"/>
              </a:defRPr>
            </a:pPr>
            <a:r>
              <a:t>Produits</a:t>
            </a:r>
            <a:r>
              <a:t> </a:t>
            </a:r>
            <a:r>
              <a:t>dangereux</a:t>
            </a:r>
            <a:r>
              <a:t>: GHS - CLP </a:t>
            </a:r>
          </a:p>
        </p:txBody>
      </p:sp>
    </p:spTree>
  </p:cSld>
  <p:clrMapOvr>
    <a:masterClrMapping/>
  </p:clrMapOvr>
  <p:transition xmlns:p14="http://schemas.microsoft.com/office/powerpoint/2010/main" spd="med" advClick="0" advTm="0"/>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7B4A0"/>
        </a:solidFill>
      </p:bgPr>
    </p:bg>
    <p:spTree>
      <p:nvGrpSpPr>
        <p:cNvPr id="1" name=""/>
        <p:cNvGrpSpPr/>
        <p:nvPr/>
      </p:nvGrpSpPr>
      <p:grpSpPr>
        <a:xfrm>
          <a:off x="0" y="0"/>
          <a:ext cx="0" cy="0"/>
          <a:chOff x="0" y="0"/>
          <a:chExt cx="0" cy="0"/>
        </a:xfrm>
      </p:grpSpPr>
      <p:sp>
        <p:nvSpPr>
          <p:cNvPr id="340" name="Rectangle"/>
          <p:cNvSpPr/>
          <p:nvPr/>
        </p:nvSpPr>
        <p:spPr>
          <a:xfrm>
            <a:off x="0" y="1625600"/>
            <a:ext cx="13004800" cy="8128000"/>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41" name="Figure"/>
          <p:cNvSpPr/>
          <p:nvPr/>
        </p:nvSpPr>
        <p:spPr>
          <a:xfrm>
            <a:off x="325119" y="277707"/>
            <a:ext cx="10807985"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9589" y="21600"/>
                </a:lnTo>
                <a:lnTo>
                  <a:pt x="21600" y="0"/>
                </a:lnTo>
                <a:lnTo>
                  <a:pt x="0" y="0"/>
                </a:lnTo>
                <a:close/>
              </a:path>
            </a:pathLst>
          </a:custGeom>
          <a:solidFill>
            <a:srgbClr val="4B91CD"/>
          </a:solidFill>
        </p:spPr>
        <p:txBody>
          <a:bodyPr lIns="72248" tIns="72248" rIns="72248" bIns="72248" anchor="ctr"/>
          <a:lstStyle/>
          <a:p>
            <a:pPr defTabSz="830862">
              <a:defRPr sz="3413">
                <a:solidFill>
                  <a:srgbClr val="FFFFFF"/>
                </a:solidFill>
              </a:defRPr>
            </a:pPr>
          </a:p>
        </p:txBody>
      </p:sp>
      <p:sp>
        <p:nvSpPr>
          <p:cNvPr id="342" name="Figure"/>
          <p:cNvSpPr/>
          <p:nvPr/>
        </p:nvSpPr>
        <p:spPr>
          <a:xfrm>
            <a:off x="10132906" y="277707"/>
            <a:ext cx="2546774"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17" y="0"/>
                </a:moveTo>
                <a:lnTo>
                  <a:pt x="0" y="21600"/>
                </a:lnTo>
                <a:lnTo>
                  <a:pt x="21600" y="21600"/>
                </a:lnTo>
                <a:lnTo>
                  <a:pt x="21600" y="0"/>
                </a:lnTo>
                <a:lnTo>
                  <a:pt x="8517" y="0"/>
                </a:lnTo>
                <a:close/>
              </a:path>
            </a:pathLst>
          </a:custGeom>
          <a:solidFill>
            <a:srgbClr val="91C8EB"/>
          </a:solidFill>
        </p:spPr>
        <p:txBody>
          <a:bodyPr lIns="72248" tIns="72248" rIns="72248" bIns="72248" anchor="ctr"/>
          <a:lstStyle/>
          <a:p>
            <a:pPr defTabSz="830862">
              <a:defRPr sz="3413">
                <a:solidFill>
                  <a:srgbClr val="FFFFFF"/>
                </a:solidFill>
              </a:defRPr>
            </a:pPr>
          </a:p>
        </p:txBody>
      </p:sp>
      <p:sp>
        <p:nvSpPr>
          <p:cNvPr id="343" name="Figure"/>
          <p:cNvSpPr/>
          <p:nvPr/>
        </p:nvSpPr>
        <p:spPr>
          <a:xfrm>
            <a:off x="9983893" y="277707"/>
            <a:ext cx="1284677" cy="1347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5" y="21600"/>
                </a:moveTo>
                <a:lnTo>
                  <a:pt x="21600" y="0"/>
                </a:lnTo>
                <a:lnTo>
                  <a:pt x="17296" y="0"/>
                </a:lnTo>
                <a:lnTo>
                  <a:pt x="0" y="21600"/>
                </a:lnTo>
                <a:lnTo>
                  <a:pt x="4225" y="21600"/>
                </a:lnTo>
                <a:close/>
              </a:path>
            </a:pathLst>
          </a:custGeom>
          <a:solidFill>
            <a:srgbClr val="F04123"/>
          </a:solidFill>
        </p:spPr>
        <p:txBody>
          <a:bodyPr lIns="72248" tIns="72248" rIns="72248" bIns="72248" anchor="ctr"/>
          <a:lstStyle/>
          <a:p>
            <a:pPr defTabSz="830862">
              <a:defRPr sz="3413">
                <a:solidFill>
                  <a:srgbClr val="FFFFFF"/>
                </a:solidFill>
              </a:defRPr>
            </a:pPr>
          </a:p>
        </p:txBody>
      </p:sp>
      <p:sp>
        <p:nvSpPr>
          <p:cNvPr id="344" name="Rectangle"/>
          <p:cNvSpPr/>
          <p:nvPr/>
        </p:nvSpPr>
        <p:spPr>
          <a:xfrm>
            <a:off x="-1"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45" name="Rectangle"/>
          <p:cNvSpPr/>
          <p:nvPr/>
        </p:nvSpPr>
        <p:spPr>
          <a:xfrm>
            <a:off x="12679680" y="-1"/>
            <a:ext cx="325121" cy="1842348"/>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sp>
        <p:nvSpPr>
          <p:cNvPr id="346" name="Rectangle"/>
          <p:cNvSpPr/>
          <p:nvPr/>
        </p:nvSpPr>
        <p:spPr>
          <a:xfrm>
            <a:off x="0" y="-1"/>
            <a:ext cx="13004800" cy="325121"/>
          </a:xfrm>
          <a:prstGeom prst="rect">
            <a:avLst/>
          </a:prstGeom>
          <a:solidFill>
            <a:srgbClr val="FFFFFF"/>
          </a:solidFill>
          <a:ln>
            <a:miter/>
          </a:ln>
        </p:spPr>
        <p:txBody>
          <a:bodyPr lIns="72248" tIns="72248" rIns="72248" bIns="72248" anchor="ctr"/>
          <a:lstStyle/>
          <a:p>
            <a:pPr defTabSz="830862">
              <a:defRPr sz="3413">
                <a:solidFill>
                  <a:srgbClr val="FFFFFF"/>
                </a:solidFill>
              </a:defRPr>
            </a:pPr>
          </a:p>
        </p:txBody>
      </p:sp>
      <p:grpSp>
        <p:nvGrpSpPr>
          <p:cNvPr id="349" name="Grouper"/>
          <p:cNvGrpSpPr/>
          <p:nvPr/>
        </p:nvGrpSpPr>
        <p:grpSpPr>
          <a:xfrm>
            <a:off x="-2600961" y="4876800"/>
            <a:ext cx="2059095" cy="4334934"/>
            <a:chOff x="0" y="0"/>
            <a:chExt cx="2059093" cy="4334933"/>
          </a:xfrm>
        </p:grpSpPr>
        <p:sp>
          <p:nvSpPr>
            <p:cNvPr id="347" name="Rectangle"/>
            <p:cNvSpPr/>
            <p:nvPr/>
          </p:nvSpPr>
          <p:spPr>
            <a:xfrm>
              <a:off x="0" y="0"/>
              <a:ext cx="2059094" cy="4334934"/>
            </a:xfrm>
            <a:prstGeom prst="rect">
              <a:avLst/>
            </a:prstGeom>
            <a:solidFill>
              <a:srgbClr val="FFFFFF"/>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348" name="Pour personnaliser le pied de page « Lieu - date »:…"/>
            <p:cNvSpPr txBox="1"/>
            <p:nvPr/>
          </p:nvSpPr>
          <p:spPr>
            <a:xfrm>
              <a:off x="0" y="451555"/>
              <a:ext cx="2059094" cy="3431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b="1" sz="1706">
                  <a:solidFill>
                    <a:srgbClr val="000000"/>
                  </a:solidFill>
                  <a:uFill>
                    <a:solidFill>
                      <a:srgbClr val="000000"/>
                    </a:solidFill>
                  </a:uFill>
                </a:rPr>
                <a:t>Pour personnaliser le pied de page « Lieu - date »:</a:t>
              </a:r>
              <a:endParaRPr sz="1706">
                <a:solidFill>
                  <a:srgbClr val="000000"/>
                </a:solidFill>
                <a:uFill>
                  <a:solidFill>
                    <a:srgbClr val="000000"/>
                  </a:solidFill>
                </a:uFill>
              </a:endParaRP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Affichage / En-tête et pied de page</a:t>
              </a:r>
            </a:p>
            <a:p>
              <a:pPr defTabSz="1300480">
                <a:defRPr sz="1706">
                  <a:uFill>
                    <a:solidFill>
                      <a:srgbClr val="000000"/>
                    </a:solidFill>
                  </a:uFill>
                  <a:latin typeface="Arial"/>
                  <a:ea typeface="Arial"/>
                  <a:cs typeface="Arial"/>
                  <a:sym typeface="Arial"/>
                </a:defRPr>
              </a:pP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Personnaliser la zone date et pieds de page,</a:t>
              </a:r>
            </a:p>
            <a:p>
              <a:pPr defTabSz="1300480">
                <a:defRPr sz="3413">
                  <a:solidFill>
                    <a:srgbClr val="91C8EB"/>
                  </a:solidFill>
                  <a:uFill>
                    <a:solidFill>
                      <a:srgbClr val="91C8EB"/>
                    </a:solidFill>
                  </a:uFill>
                  <a:latin typeface="Arial"/>
                  <a:ea typeface="Arial"/>
                  <a:cs typeface="Arial"/>
                  <a:sym typeface="Arial"/>
                </a:defRPr>
              </a:pPr>
              <a:r>
                <a:rPr sz="1706">
                  <a:solidFill>
                    <a:srgbClr val="000000"/>
                  </a:solidFill>
                  <a:uFill>
                    <a:solidFill>
                      <a:srgbClr val="000000"/>
                    </a:solidFill>
                  </a:uFill>
                </a:rPr>
                <a:t>Cliquer sur appliquer partout</a:t>
              </a:r>
            </a:p>
          </p:txBody>
        </p:sp>
      </p:grpSp>
      <p:grpSp>
        <p:nvGrpSpPr>
          <p:cNvPr id="352" name="Grouper"/>
          <p:cNvGrpSpPr/>
          <p:nvPr/>
        </p:nvGrpSpPr>
        <p:grpSpPr>
          <a:xfrm>
            <a:off x="13221546" y="8726311"/>
            <a:ext cx="3084125" cy="1027289"/>
            <a:chOff x="0" y="0"/>
            <a:chExt cx="3084124" cy="1027288"/>
          </a:xfrm>
        </p:grpSpPr>
        <p:sp>
          <p:nvSpPr>
            <p:cNvPr id="350" name="Rectangle"/>
            <p:cNvSpPr/>
            <p:nvPr/>
          </p:nvSpPr>
          <p:spPr>
            <a:xfrm>
              <a:off x="0" y="0"/>
              <a:ext cx="3084125" cy="1027289"/>
            </a:xfrm>
            <a:prstGeom prst="rect">
              <a:avLst/>
            </a:prstGeom>
            <a:solidFill>
              <a:srgbClr val="FA961E"/>
            </a:solidFill>
            <a:ln w="13546" cap="flat">
              <a:solidFill>
                <a:srgbClr val="91C8EB"/>
              </a:solidFill>
              <a:prstDash val="solid"/>
              <a:miter lim="800000"/>
            </a:ln>
            <a:effectLst/>
          </p:spPr>
          <p:txBody>
            <a:bodyPr wrap="square" lIns="50800" tIns="50800" rIns="50800" bIns="50800" numCol="1" anchor="ctr">
              <a:noAutofit/>
            </a:bodyPr>
            <a:lstStyle/>
            <a:p>
              <a:pPr defTabSz="830862">
                <a:defRPr sz="3413">
                  <a:solidFill>
                    <a:srgbClr val="FFFFFF"/>
                  </a:solidFill>
                </a:defRPr>
              </a:pPr>
            </a:p>
          </p:txBody>
        </p:sp>
        <p:sp>
          <p:nvSpPr>
            <p:cNvPr id="351" name="Encombrement maximum du logotype depuis le bord inférieur droit de la page  (logo placé à 2/3X du bord; X = logotype)"/>
            <p:cNvSpPr txBox="1"/>
            <p:nvPr/>
          </p:nvSpPr>
          <p:spPr>
            <a:xfrm>
              <a:off x="0" y="71119"/>
              <a:ext cx="3084125" cy="885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6435" tIns="72248" rIns="126435" bIns="72248" numCol="1" anchor="ctr">
              <a:noAutofit/>
            </a:bodyPr>
            <a:lstStyle/>
            <a:p>
              <a:pPr defTabSz="1300480">
                <a:defRPr sz="3413">
                  <a:solidFill>
                    <a:srgbClr val="91C8EB"/>
                  </a:solidFill>
                  <a:uFill>
                    <a:solidFill>
                      <a:srgbClr val="91C8EB"/>
                    </a:solidFill>
                  </a:uFill>
                  <a:latin typeface="Arial"/>
                  <a:ea typeface="Arial"/>
                  <a:cs typeface="Arial"/>
                  <a:sym typeface="Arial"/>
                </a:defRPr>
              </a:pPr>
              <a:r>
                <a:rPr sz="1280">
                  <a:solidFill>
                    <a:srgbClr val="000000"/>
                  </a:solidFill>
                  <a:uFill>
                    <a:solidFill>
                      <a:srgbClr val="000000"/>
                    </a:solidFill>
                  </a:uFill>
                </a:rPr>
                <a:t>Encombrement maximum du logotype depuis le bord inférieur droit de la page </a:t>
              </a:r>
              <a:br>
                <a:rPr sz="1280">
                  <a:solidFill>
                    <a:srgbClr val="000000"/>
                  </a:solidFill>
                  <a:uFill>
                    <a:solidFill>
                      <a:srgbClr val="000000"/>
                    </a:solidFill>
                  </a:uFill>
                </a:rPr>
              </a:br>
              <a:r>
                <a:rPr sz="1280">
                  <a:solidFill>
                    <a:srgbClr val="000000"/>
                  </a:solidFill>
                  <a:uFill>
                    <a:solidFill>
                      <a:srgbClr val="000000"/>
                    </a:solidFill>
                  </a:uFill>
                </a:rPr>
                <a:t>(logo placé à 2/3X du bord; X = logotype)</a:t>
              </a:r>
            </a:p>
          </p:txBody>
        </p:sp>
      </p:grpSp>
      <p:pic>
        <p:nvPicPr>
          <p:cNvPr id="353" name="image1.png" descr="image1.png"/>
          <p:cNvPicPr>
            <a:picLocks noChangeAspect="1"/>
          </p:cNvPicPr>
          <p:nvPr/>
        </p:nvPicPr>
        <p:blipFill>
          <a:blip r:embed="rId2">
            <a:extLst/>
          </a:blip>
          <a:stretch>
            <a:fillRect/>
          </a:stretch>
        </p:blipFill>
        <p:spPr>
          <a:xfrm>
            <a:off x="11464996" y="370275"/>
            <a:ext cx="1183076" cy="1228232"/>
          </a:xfrm>
          <a:prstGeom prst="rect">
            <a:avLst/>
          </a:prstGeom>
          <a:ln w="12700">
            <a:miter lim="400000"/>
          </a:ln>
        </p:spPr>
      </p:pic>
      <p:pic>
        <p:nvPicPr>
          <p:cNvPr id="354" name="image2.pdf" descr="image2.pdf"/>
          <p:cNvPicPr>
            <a:picLocks noChangeAspect="1"/>
          </p:cNvPicPr>
          <p:nvPr/>
        </p:nvPicPr>
        <p:blipFill>
          <a:blip r:embed="rId3">
            <a:extLst/>
          </a:blip>
          <a:stretch>
            <a:fillRect/>
          </a:stretch>
        </p:blipFill>
        <p:spPr>
          <a:xfrm>
            <a:off x="10189352" y="9182382"/>
            <a:ext cx="2713850" cy="508001"/>
          </a:xfrm>
          <a:prstGeom prst="rect">
            <a:avLst/>
          </a:prstGeom>
          <a:ln w="12700">
            <a:miter lim="400000"/>
          </a:ln>
        </p:spPr>
      </p:pic>
      <p:pic>
        <p:nvPicPr>
          <p:cNvPr id="355" name="image3.jpg" descr="image3.jpg"/>
          <p:cNvPicPr>
            <a:picLocks noChangeAspect="1"/>
          </p:cNvPicPr>
          <p:nvPr/>
        </p:nvPicPr>
        <p:blipFill>
          <a:blip r:embed="rId4">
            <a:extLst/>
          </a:blip>
          <a:stretch>
            <a:fillRect/>
          </a:stretch>
        </p:blipFill>
        <p:spPr>
          <a:xfrm>
            <a:off x="8830169" y="9098844"/>
            <a:ext cx="3578578" cy="577992"/>
          </a:xfrm>
          <a:prstGeom prst="rect">
            <a:avLst/>
          </a:prstGeom>
          <a:ln w="12700">
            <a:miter lim="400000"/>
          </a:ln>
        </p:spPr>
      </p:pic>
      <p:sp>
        <p:nvSpPr>
          <p:cNvPr id="356" name="Rectangle"/>
          <p:cNvSpPr/>
          <p:nvPr/>
        </p:nvSpPr>
        <p:spPr>
          <a:xfrm>
            <a:off x="8630456" y="8945726"/>
            <a:ext cx="4374343" cy="753688"/>
          </a:xfrm>
          <a:prstGeom prst="rect">
            <a:avLst/>
          </a:prstGeom>
          <a:solidFill>
            <a:srgbClr val="FFFFFF"/>
          </a:solidFill>
        </p:spPr>
        <p:txBody>
          <a:bodyPr lIns="72248" tIns="72248" rIns="72248" bIns="72248" anchor="ctr"/>
          <a:lstStyle/>
          <a:p>
            <a:pPr defTabSz="830862">
              <a:defRPr sz="3413">
                <a:solidFill>
                  <a:srgbClr val="FFFFFF"/>
                </a:solidFill>
              </a:defRPr>
            </a:pPr>
          </a:p>
        </p:txBody>
      </p:sp>
      <p:grpSp>
        <p:nvGrpSpPr>
          <p:cNvPr id="359" name="Grouper"/>
          <p:cNvGrpSpPr/>
          <p:nvPr/>
        </p:nvGrpSpPr>
        <p:grpSpPr>
          <a:xfrm>
            <a:off x="7913499" y="8915560"/>
            <a:ext cx="4874541" cy="778934"/>
            <a:chOff x="0" y="0"/>
            <a:chExt cx="4874540" cy="778932"/>
          </a:xfrm>
        </p:grpSpPr>
        <p:pic>
          <p:nvPicPr>
            <p:cNvPr id="357" name="image4.jpg" descr="image4.jpg"/>
            <p:cNvPicPr>
              <a:picLocks noChangeAspect="1"/>
            </p:cNvPicPr>
            <p:nvPr/>
          </p:nvPicPr>
          <p:blipFill>
            <a:blip r:embed="rId5">
              <a:extLst/>
            </a:blip>
            <a:stretch>
              <a:fillRect/>
            </a:stretch>
          </p:blipFill>
          <p:spPr>
            <a:xfrm>
              <a:off x="0" y="102405"/>
              <a:ext cx="4198109" cy="578378"/>
            </a:xfrm>
            <a:prstGeom prst="rect">
              <a:avLst/>
            </a:prstGeom>
            <a:ln w="12700" cap="flat">
              <a:noFill/>
              <a:miter lim="400000"/>
            </a:ln>
            <a:effectLst/>
          </p:spPr>
        </p:pic>
        <p:pic>
          <p:nvPicPr>
            <p:cNvPr id="358" name="image5.png" descr="image5.png"/>
            <p:cNvPicPr>
              <a:picLocks noChangeAspect="1"/>
            </p:cNvPicPr>
            <p:nvPr/>
          </p:nvPicPr>
          <p:blipFill>
            <a:blip r:embed="rId6">
              <a:extLst/>
            </a:blip>
            <a:stretch>
              <a:fillRect/>
            </a:stretch>
          </p:blipFill>
          <p:spPr>
            <a:xfrm>
              <a:off x="4095714" y="0"/>
              <a:ext cx="778827" cy="778933"/>
            </a:xfrm>
            <a:prstGeom prst="rect">
              <a:avLst/>
            </a:prstGeom>
            <a:ln w="12700" cap="flat">
              <a:noFill/>
              <a:miter lim="400000"/>
            </a:ln>
            <a:effectLst/>
          </p:spPr>
        </p:pic>
      </p:grpSp>
      <p:sp>
        <p:nvSpPr>
          <p:cNvPr id="360" name="GHS"/>
          <p:cNvSpPr txBox="1"/>
          <p:nvPr>
            <p:ph type="title"/>
          </p:nvPr>
        </p:nvSpPr>
        <p:spPr>
          <a:xfrm>
            <a:off x="758613" y="325119"/>
            <a:ext cx="9502987" cy="1300481"/>
          </a:xfrm>
          <a:prstGeom prst="rect">
            <a:avLst/>
          </a:prstGeom>
        </p:spPr>
        <p:txBody>
          <a:bodyPr lIns="0" tIns="0" rIns="0" bIns="0"/>
          <a:lstStyle>
            <a:lvl1pPr algn="r" defTabSz="1300480">
              <a:defRPr b="1" sz="4266">
                <a:solidFill>
                  <a:srgbClr val="FFFFFF"/>
                </a:solidFill>
                <a:uFill>
                  <a:solidFill>
                    <a:srgbClr val="FFFFFF"/>
                  </a:solidFill>
                </a:uFill>
                <a:latin typeface="Arial"/>
                <a:ea typeface="Arial"/>
                <a:cs typeface="Arial"/>
                <a:sym typeface="Arial"/>
              </a:defRPr>
            </a:lvl1pPr>
          </a:lstStyle>
          <a:p>
            <a:pPr/>
            <a:r>
              <a:t>GHS</a:t>
            </a:r>
          </a:p>
        </p:txBody>
      </p:sp>
      <p:sp>
        <p:nvSpPr>
          <p:cNvPr id="361" name="GHS…"/>
          <p:cNvSpPr txBox="1"/>
          <p:nvPr>
            <p:ph type="body" idx="1"/>
          </p:nvPr>
        </p:nvSpPr>
        <p:spPr>
          <a:xfrm>
            <a:off x="758612" y="1842346"/>
            <a:ext cx="11921068" cy="6827521"/>
          </a:xfrm>
          <a:prstGeom prst="rect">
            <a:avLst/>
          </a:prstGeom>
        </p:spPr>
        <p:txBody>
          <a:bodyPr lIns="0" tIns="0" rIns="0" bIns="0" anchor="t"/>
          <a:lstStyle/>
          <a:p>
            <a:pPr marL="490390" indent="-490390" defTabSz="1300480">
              <a:lnSpc>
                <a:spcPct val="150000"/>
              </a:lnSpc>
              <a:spcBef>
                <a:spcPts val="0"/>
              </a:spcBef>
              <a:buClr>
                <a:srgbClr val="F04123"/>
              </a:buClr>
              <a:buSzPct val="80000"/>
              <a:buFont typeface="Wingdings-Regular"/>
              <a:defRPr b="1" sz="2844">
                <a:solidFill>
                  <a:srgbClr val="103184"/>
                </a:solidFill>
                <a:uFill>
                  <a:solidFill>
                    <a:srgbClr val="103184"/>
                  </a:solidFill>
                </a:uFill>
                <a:latin typeface="Arial"/>
                <a:ea typeface="Arial"/>
                <a:cs typeface="Arial"/>
                <a:sym typeface="Arial"/>
              </a:defRPr>
            </a:pPr>
            <a:r>
              <a:rPr sz="3413"/>
              <a:t>GHS</a:t>
            </a:r>
          </a:p>
          <a:p>
            <a:pPr marL="0" indent="0" defTabSz="1300480">
              <a:lnSpc>
                <a:spcPct val="150000"/>
              </a:lnSpc>
              <a:spcBef>
                <a:spcPts val="0"/>
              </a:spcBef>
              <a:buSzTx/>
              <a:buNone/>
              <a:defRPr b="1" sz="3413">
                <a:solidFill>
                  <a:srgbClr val="103184"/>
                </a:solidFill>
                <a:uFill>
                  <a:solidFill>
                    <a:srgbClr val="103184"/>
                  </a:solidFill>
                </a:uFill>
                <a:latin typeface="Arial"/>
                <a:ea typeface="Arial"/>
                <a:cs typeface="Arial"/>
                <a:sym typeface="Arial"/>
              </a:defRPr>
            </a:pPr>
          </a:p>
          <a:p>
            <a:pPr lvl="1" marL="719709" indent="-430784" defTabSz="1300480">
              <a:lnSpc>
                <a:spcPct val="150000"/>
              </a:lnSpc>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rPr b="1" sz="3413"/>
              <a:t>Pictogrammes de </a:t>
            </a:r>
            <a:r>
              <a:rPr b="1" sz="3413"/>
              <a:t>danger</a:t>
            </a:r>
            <a:endParaRPr b="1" sz="3413"/>
          </a:p>
          <a:p>
            <a:pPr lvl="1" marL="719709" indent="-430784" defTabSz="1300480">
              <a:lnSpc>
                <a:spcPct val="150000"/>
              </a:lnSpc>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rPr b="1" sz="3413"/>
              <a:t>Mentions</a:t>
            </a:r>
            <a:r>
              <a:rPr b="1" sz="3413"/>
              <a:t> </a:t>
            </a:r>
            <a:r>
              <a:rPr b="1" sz="3413"/>
              <a:t>d’avertissement</a:t>
            </a:r>
            <a:r>
              <a:rPr b="1" sz="3413"/>
              <a:t> </a:t>
            </a:r>
            <a:r>
              <a:rPr b="1" sz="3413"/>
              <a:t>ou</a:t>
            </a:r>
            <a:r>
              <a:rPr b="1" sz="3413"/>
              <a:t> de </a:t>
            </a:r>
            <a:r>
              <a:rPr b="1" sz="3413"/>
              <a:t>danger</a:t>
            </a:r>
            <a:endParaRPr b="1" sz="3413"/>
          </a:p>
          <a:p>
            <a:pPr lvl="1" marL="719709" indent="-430784" defTabSz="1300480">
              <a:lnSpc>
                <a:spcPct val="150000"/>
              </a:lnSpc>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rPr b="1" sz="3413"/>
              <a:t>Phrases</a:t>
            </a:r>
            <a:r>
              <a:rPr b="1" sz="3413"/>
              <a:t> de </a:t>
            </a:r>
            <a:r>
              <a:rPr b="1" sz="3413"/>
              <a:t>danger</a:t>
            </a:r>
            <a:endParaRPr b="1" sz="3413"/>
          </a:p>
          <a:p>
            <a:pPr lvl="1" marL="719709" indent="-430784" defTabSz="1300480">
              <a:lnSpc>
                <a:spcPct val="150000"/>
              </a:lnSpc>
              <a:spcBef>
                <a:spcPts val="0"/>
              </a:spcBef>
              <a:buClr>
                <a:srgbClr val="4B91CD"/>
              </a:buClr>
              <a:buSzPct val="85000"/>
              <a:buFont typeface="Wingdings-Regular"/>
              <a:defRPr sz="2844">
                <a:solidFill>
                  <a:srgbClr val="103184"/>
                </a:solidFill>
                <a:uFill>
                  <a:solidFill>
                    <a:srgbClr val="103184"/>
                  </a:solidFill>
                </a:uFill>
                <a:latin typeface="Arial"/>
                <a:ea typeface="Arial"/>
                <a:cs typeface="Arial"/>
                <a:sym typeface="Arial"/>
              </a:defRPr>
            </a:pPr>
            <a:r>
              <a:rPr b="1" sz="3413"/>
              <a:t>Phrases</a:t>
            </a:r>
            <a:r>
              <a:rPr b="1" sz="3413"/>
              <a:t> de </a:t>
            </a:r>
            <a:r>
              <a:rPr b="1" sz="3413"/>
              <a:t>prudence</a:t>
            </a:r>
            <a:endParaRPr b="1" sz="3982"/>
          </a:p>
        </p:txBody>
      </p:sp>
      <p:sp>
        <p:nvSpPr>
          <p:cNvPr id="362" name="9"/>
          <p:cNvSpPr txBox="1"/>
          <p:nvPr/>
        </p:nvSpPr>
        <p:spPr>
          <a:xfrm>
            <a:off x="325119" y="9265919"/>
            <a:ext cx="433495" cy="4334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422">
                <a:solidFill>
                  <a:srgbClr val="103184"/>
                </a:solidFill>
                <a:uFill>
                  <a:solidFill>
                    <a:srgbClr val="103184"/>
                  </a:solidFill>
                </a:uFill>
                <a:latin typeface="Arial"/>
                <a:ea typeface="Arial"/>
                <a:cs typeface="Arial"/>
                <a:sym typeface="Arial"/>
              </a:defRPr>
            </a:lvl1pPr>
          </a:lstStyle>
          <a:p>
            <a:pPr/>
            <a:r>
              <a:t>9</a:t>
            </a:r>
          </a:p>
        </p:txBody>
      </p:sp>
    </p:spTree>
  </p:cSld>
  <p:clrMapOvr>
    <a:masterClrMapping/>
  </p:clrMapOvr>
  <p:transition xmlns:p14="http://schemas.microsoft.com/office/powerpoint/2010/main" spd="med" advClick="0" advTm="0"/>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